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3" r:id="rId4"/>
    <p:sldId id="264" r:id="rId5"/>
    <p:sldId id="262" r:id="rId6"/>
    <p:sldId id="308" r:id="rId7"/>
    <p:sldId id="307" r:id="rId8"/>
    <p:sldId id="260" r:id="rId9"/>
    <p:sldId id="304" r:id="rId10"/>
    <p:sldId id="296" r:id="rId11"/>
    <p:sldId id="266" r:id="rId12"/>
    <p:sldId id="267" r:id="rId13"/>
    <p:sldId id="298" r:id="rId14"/>
    <p:sldId id="268" r:id="rId15"/>
    <p:sldId id="269" r:id="rId16"/>
    <p:sldId id="270" r:id="rId17"/>
    <p:sldId id="299" r:id="rId18"/>
    <p:sldId id="271" r:id="rId19"/>
    <p:sldId id="319" r:id="rId20"/>
    <p:sldId id="273" r:id="rId21"/>
    <p:sldId id="274" r:id="rId22"/>
    <p:sldId id="306" r:id="rId23"/>
    <p:sldId id="309" r:id="rId24"/>
    <p:sldId id="310" r:id="rId25"/>
    <p:sldId id="311" r:id="rId26"/>
    <p:sldId id="312" r:id="rId27"/>
    <p:sldId id="313" r:id="rId28"/>
    <p:sldId id="314" r:id="rId29"/>
    <p:sldId id="320" r:id="rId30"/>
    <p:sldId id="297" r:id="rId31"/>
    <p:sldId id="279" r:id="rId32"/>
    <p:sldId id="317" r:id="rId33"/>
    <p:sldId id="280" r:id="rId34"/>
    <p:sldId id="303" r:id="rId35"/>
    <p:sldId id="289" r:id="rId36"/>
    <p:sldId id="286" r:id="rId37"/>
    <p:sldId id="316" r:id="rId38"/>
    <p:sldId id="315" r:id="rId39"/>
    <p:sldId id="290" r:id="rId40"/>
    <p:sldId id="321" r:id="rId4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74D744-DA51-48F7-975B-DF857665A272}" v="54" dt="2025-10-13T15:02:07.2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2978"/>
  </p:normalViewPr>
  <p:slideViewPr>
    <p:cSldViewPr snapToGrid="0">
      <p:cViewPr varScale="1">
        <p:scale>
          <a:sx n="95" d="100"/>
          <a:sy n="95" d="100"/>
        </p:scale>
        <p:origin x="3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islav Matacic" userId="f4fbdf835375bf8a" providerId="LiveId" clId="{6774D744-DA51-48F7-975B-DF857665A272}"/>
    <pc:docChg chg="custSel modSld">
      <pc:chgData name="Stanislav Matacic" userId="f4fbdf835375bf8a" providerId="LiveId" clId="{6774D744-DA51-48F7-975B-DF857665A272}" dt="2025-10-09T09:06:12.787" v="7" actId="20577"/>
      <pc:docMkLst>
        <pc:docMk/>
      </pc:docMkLst>
      <pc:sldChg chg="modSp mod">
        <pc:chgData name="Stanislav Matacic" userId="f4fbdf835375bf8a" providerId="LiveId" clId="{6774D744-DA51-48F7-975B-DF857665A272}" dt="2025-10-09T08:06:58.838" v="1" actId="20577"/>
        <pc:sldMkLst>
          <pc:docMk/>
          <pc:sldMk cId="1071120491" sldId="263"/>
        </pc:sldMkLst>
        <pc:graphicFrameChg chg="modGraphic">
          <ac:chgData name="Stanislav Matacic" userId="f4fbdf835375bf8a" providerId="LiveId" clId="{6774D744-DA51-48F7-975B-DF857665A272}" dt="2025-10-09T08:06:58.838" v="1" actId="20577"/>
          <ac:graphicFrameMkLst>
            <pc:docMk/>
            <pc:sldMk cId="1071120491" sldId="263"/>
            <ac:graphicFrameMk id="6" creationId="{45E44BFB-FCB2-637D-5974-9956BDD0026A}"/>
          </ac:graphicFrameMkLst>
        </pc:graphicFrameChg>
      </pc:sldChg>
      <pc:sldChg chg="modSp mod">
        <pc:chgData name="Stanislav Matacic" userId="f4fbdf835375bf8a" providerId="LiveId" clId="{6774D744-DA51-48F7-975B-DF857665A272}" dt="2025-10-09T09:06:12.787" v="7" actId="20577"/>
        <pc:sldMkLst>
          <pc:docMk/>
          <pc:sldMk cId="463595614" sldId="268"/>
        </pc:sldMkLst>
        <pc:spChg chg="mod">
          <ac:chgData name="Stanislav Matacic" userId="f4fbdf835375bf8a" providerId="LiveId" clId="{6774D744-DA51-48F7-975B-DF857665A272}" dt="2025-10-09T09:06:12.787" v="7" actId="20577"/>
          <ac:spMkLst>
            <pc:docMk/>
            <pc:sldMk cId="463595614" sldId="268"/>
            <ac:spMk id="3" creationId="{A767B827-3AA4-2DA0-9499-5ABD5E3B919B}"/>
          </ac:spMkLst>
        </pc:spChg>
      </pc:sldChg>
      <pc:sldChg chg="modSp mod">
        <pc:chgData name="Stanislav Matacic" userId="f4fbdf835375bf8a" providerId="LiveId" clId="{6774D744-DA51-48F7-975B-DF857665A272}" dt="2025-10-09T09:05:58.875" v="5" actId="20577"/>
        <pc:sldMkLst>
          <pc:docMk/>
          <pc:sldMk cId="2759402569" sldId="298"/>
        </pc:sldMkLst>
        <pc:spChg chg="mod">
          <ac:chgData name="Stanislav Matacic" userId="f4fbdf835375bf8a" providerId="LiveId" clId="{6774D744-DA51-48F7-975B-DF857665A272}" dt="2025-10-09T09:05:58.875" v="5" actId="20577"/>
          <ac:spMkLst>
            <pc:docMk/>
            <pc:sldMk cId="2759402569" sldId="298"/>
            <ac:spMk id="3" creationId="{61940A85-93B1-FE12-03EA-44E7DE7E2FD0}"/>
          </ac:spMkLst>
        </pc:spChg>
      </pc:sldChg>
      <pc:sldChg chg="modSp mod">
        <pc:chgData name="Stanislav Matacic" userId="f4fbdf835375bf8a" providerId="LiveId" clId="{6774D744-DA51-48F7-975B-DF857665A272}" dt="2025-10-09T09:04:15.395" v="3" actId="20577"/>
        <pc:sldMkLst>
          <pc:docMk/>
          <pc:sldMk cId="1842118737" sldId="304"/>
        </pc:sldMkLst>
        <pc:spChg chg="mod">
          <ac:chgData name="Stanislav Matacic" userId="f4fbdf835375bf8a" providerId="LiveId" clId="{6774D744-DA51-48F7-975B-DF857665A272}" dt="2025-10-09T09:04:15.395" v="3" actId="20577"/>
          <ac:spMkLst>
            <pc:docMk/>
            <pc:sldMk cId="1842118737" sldId="304"/>
            <ac:spMk id="3" creationId="{10AD7E1F-A69D-019E-9CA1-E8AD371C4C9B}"/>
          </ac:spMkLst>
        </pc:spChg>
      </pc:sldChg>
    </pc:docChg>
  </pc:docChgLst>
  <pc:docChgLst>
    <pc:chgData name="Stanislav Matacic" userId="f4fbdf835375bf8a" providerId="LiveId" clId="{7BC7ED78-5282-4D4C-A77B-A5F415BA96E9}"/>
    <pc:docChg chg="custSel modSld">
      <pc:chgData name="Stanislav Matacic" userId="f4fbdf835375bf8a" providerId="LiveId" clId="{7BC7ED78-5282-4D4C-A77B-A5F415BA96E9}" dt="2025-10-13T15:04:55.852" v="1092" actId="20577"/>
      <pc:docMkLst>
        <pc:docMk/>
      </pc:docMkLst>
      <pc:sldChg chg="modSp mod">
        <pc:chgData name="Stanislav Matacic" userId="f4fbdf835375bf8a" providerId="LiveId" clId="{7BC7ED78-5282-4D4C-A77B-A5F415BA96E9}" dt="2025-10-13T15:02:07.296" v="1082" actId="113"/>
        <pc:sldMkLst>
          <pc:docMk/>
          <pc:sldMk cId="3435217280" sldId="257"/>
        </pc:sldMkLst>
        <pc:spChg chg="mod">
          <ac:chgData name="Stanislav Matacic" userId="f4fbdf835375bf8a" providerId="LiveId" clId="{7BC7ED78-5282-4D4C-A77B-A5F415BA96E9}" dt="2025-10-13T12:21:06.709" v="1068" actId="113"/>
          <ac:spMkLst>
            <pc:docMk/>
            <pc:sldMk cId="3435217280" sldId="257"/>
            <ac:spMk id="2" creationId="{087D296D-6DEC-67D3-3944-5906932F245C}"/>
          </ac:spMkLst>
        </pc:spChg>
        <pc:graphicFrameChg chg="mod modGraphic">
          <ac:chgData name="Stanislav Matacic" userId="f4fbdf835375bf8a" providerId="LiveId" clId="{7BC7ED78-5282-4D4C-A77B-A5F415BA96E9}" dt="2025-10-13T15:02:07.296" v="1082" actId="113"/>
          <ac:graphicFrameMkLst>
            <pc:docMk/>
            <pc:sldMk cId="3435217280" sldId="257"/>
            <ac:graphicFrameMk id="5" creationId="{09F3B561-E7B3-1631-1672-700CFEB34A16}"/>
          </ac:graphicFrameMkLst>
        </pc:graphicFrameChg>
      </pc:sldChg>
      <pc:sldChg chg="modSp mod">
        <pc:chgData name="Stanislav Matacic" userId="f4fbdf835375bf8a" providerId="LiveId" clId="{7BC7ED78-5282-4D4C-A77B-A5F415BA96E9}" dt="2025-10-12T12:13:46.935" v="999" actId="20577"/>
        <pc:sldMkLst>
          <pc:docMk/>
          <pc:sldMk cId="1518506523" sldId="260"/>
        </pc:sldMkLst>
        <pc:graphicFrameChg chg="mod modGraphic">
          <ac:chgData name="Stanislav Matacic" userId="f4fbdf835375bf8a" providerId="LiveId" clId="{7BC7ED78-5282-4D4C-A77B-A5F415BA96E9}" dt="2025-10-12T12:13:46.935" v="999" actId="20577"/>
          <ac:graphicFrameMkLst>
            <pc:docMk/>
            <pc:sldMk cId="1518506523" sldId="260"/>
            <ac:graphicFrameMk id="5" creationId="{838DD841-595E-B898-C56A-833F9473B689}"/>
          </ac:graphicFrameMkLst>
        </pc:graphicFrameChg>
      </pc:sldChg>
      <pc:sldChg chg="modSp mod">
        <pc:chgData name="Stanislav Matacic" userId="f4fbdf835375bf8a" providerId="LiveId" clId="{7BC7ED78-5282-4D4C-A77B-A5F415BA96E9}" dt="2025-10-13T12:21:17.164" v="1069" actId="113"/>
        <pc:sldMkLst>
          <pc:docMk/>
          <pc:sldMk cId="1071120491" sldId="263"/>
        </pc:sldMkLst>
        <pc:spChg chg="mod">
          <ac:chgData name="Stanislav Matacic" userId="f4fbdf835375bf8a" providerId="LiveId" clId="{7BC7ED78-5282-4D4C-A77B-A5F415BA96E9}" dt="2025-10-13T12:21:17.164" v="1069" actId="113"/>
          <ac:spMkLst>
            <pc:docMk/>
            <pc:sldMk cId="1071120491" sldId="263"/>
            <ac:spMk id="2" creationId="{D9092DAC-DB66-CB77-5B05-B8CF665A0DFC}"/>
          </ac:spMkLst>
        </pc:spChg>
        <pc:graphicFrameChg chg="modGraphic">
          <ac:chgData name="Stanislav Matacic" userId="f4fbdf835375bf8a" providerId="LiveId" clId="{7BC7ED78-5282-4D4C-A77B-A5F415BA96E9}" dt="2025-10-09T12:45:02.658" v="12" actId="20577"/>
          <ac:graphicFrameMkLst>
            <pc:docMk/>
            <pc:sldMk cId="1071120491" sldId="263"/>
            <ac:graphicFrameMk id="6" creationId="{45E44BFB-FCB2-637D-5974-9956BDD0026A}"/>
          </ac:graphicFrameMkLst>
        </pc:graphicFrameChg>
      </pc:sldChg>
      <pc:sldChg chg="modSp mod">
        <pc:chgData name="Stanislav Matacic" userId="f4fbdf835375bf8a" providerId="LiveId" clId="{7BC7ED78-5282-4D4C-A77B-A5F415BA96E9}" dt="2025-10-13T15:02:42.766" v="1083" actId="113"/>
        <pc:sldMkLst>
          <pc:docMk/>
          <pc:sldMk cId="877611146" sldId="264"/>
        </pc:sldMkLst>
        <pc:spChg chg="mod">
          <ac:chgData name="Stanislav Matacic" userId="f4fbdf835375bf8a" providerId="LiveId" clId="{7BC7ED78-5282-4D4C-A77B-A5F415BA96E9}" dt="2025-10-13T15:02:42.766" v="1083" actId="113"/>
          <ac:spMkLst>
            <pc:docMk/>
            <pc:sldMk cId="877611146" sldId="264"/>
            <ac:spMk id="2" creationId="{F29B2A7F-7A73-3952-8964-C51B236DC02D}"/>
          </ac:spMkLst>
        </pc:spChg>
      </pc:sldChg>
      <pc:sldChg chg="modSp mod">
        <pc:chgData name="Stanislav Matacic" userId="f4fbdf835375bf8a" providerId="LiveId" clId="{7BC7ED78-5282-4D4C-A77B-A5F415BA96E9}" dt="2025-10-11T13:11:22.609" v="814" actId="313"/>
        <pc:sldMkLst>
          <pc:docMk/>
          <pc:sldMk cId="2040137054" sldId="266"/>
        </pc:sldMkLst>
        <pc:graphicFrameChg chg="mod modGraphic">
          <ac:chgData name="Stanislav Matacic" userId="f4fbdf835375bf8a" providerId="LiveId" clId="{7BC7ED78-5282-4D4C-A77B-A5F415BA96E9}" dt="2025-10-11T13:11:22.609" v="814" actId="313"/>
          <ac:graphicFrameMkLst>
            <pc:docMk/>
            <pc:sldMk cId="2040137054" sldId="266"/>
            <ac:graphicFrameMk id="5" creationId="{FCE98954-EFB4-3A47-E6F6-B3A320455DF8}"/>
          </ac:graphicFrameMkLst>
        </pc:graphicFrameChg>
      </pc:sldChg>
      <pc:sldChg chg="modSp mod setBg">
        <pc:chgData name="Stanislav Matacic" userId="f4fbdf835375bf8a" providerId="LiveId" clId="{7BC7ED78-5282-4D4C-A77B-A5F415BA96E9}" dt="2025-10-13T13:01:58.356" v="1074" actId="113"/>
        <pc:sldMkLst>
          <pc:docMk/>
          <pc:sldMk cId="4079886035" sldId="267"/>
        </pc:sldMkLst>
        <pc:spChg chg="mod">
          <ac:chgData name="Stanislav Matacic" userId="f4fbdf835375bf8a" providerId="LiveId" clId="{7BC7ED78-5282-4D4C-A77B-A5F415BA96E9}" dt="2025-10-13T13:01:58.356" v="1074" actId="113"/>
          <ac:spMkLst>
            <pc:docMk/>
            <pc:sldMk cId="4079886035" sldId="267"/>
            <ac:spMk id="2" creationId="{F21D1B64-6D8B-18C2-CE5E-E49463E75A48}"/>
          </ac:spMkLst>
        </pc:spChg>
        <pc:spChg chg="mod">
          <ac:chgData name="Stanislav Matacic" userId="f4fbdf835375bf8a" providerId="LiveId" clId="{7BC7ED78-5282-4D4C-A77B-A5F415BA96E9}" dt="2025-10-12T12:15:32.286" v="1000" actId="20577"/>
          <ac:spMkLst>
            <pc:docMk/>
            <pc:sldMk cId="4079886035" sldId="267"/>
            <ac:spMk id="3" creationId="{94EC7636-A0A7-828D-FFD4-29DFF6834963}"/>
          </ac:spMkLst>
        </pc:spChg>
      </pc:sldChg>
      <pc:sldChg chg="modSp mod setBg">
        <pc:chgData name="Stanislav Matacic" userId="f4fbdf835375bf8a" providerId="LiveId" clId="{7BC7ED78-5282-4D4C-A77B-A5F415BA96E9}" dt="2025-10-13T13:02:21.547" v="1076" actId="113"/>
        <pc:sldMkLst>
          <pc:docMk/>
          <pc:sldMk cId="463595614" sldId="268"/>
        </pc:sldMkLst>
        <pc:spChg chg="mod">
          <ac:chgData name="Stanislav Matacic" userId="f4fbdf835375bf8a" providerId="LiveId" clId="{7BC7ED78-5282-4D4C-A77B-A5F415BA96E9}" dt="2025-10-13T13:02:21.547" v="1076" actId="113"/>
          <ac:spMkLst>
            <pc:docMk/>
            <pc:sldMk cId="463595614" sldId="268"/>
            <ac:spMk id="2" creationId="{22B414AC-E5B0-593C-EACC-B49A65598B60}"/>
          </ac:spMkLst>
        </pc:spChg>
        <pc:spChg chg="mod">
          <ac:chgData name="Stanislav Matacic" userId="f4fbdf835375bf8a" providerId="LiveId" clId="{7BC7ED78-5282-4D4C-A77B-A5F415BA96E9}" dt="2025-10-12T12:17:06.959" v="1005" actId="113"/>
          <ac:spMkLst>
            <pc:docMk/>
            <pc:sldMk cId="463595614" sldId="268"/>
            <ac:spMk id="3" creationId="{A767B827-3AA4-2DA0-9499-5ABD5E3B919B}"/>
          </ac:spMkLst>
        </pc:spChg>
      </pc:sldChg>
      <pc:sldChg chg="modSp mod setBg">
        <pc:chgData name="Stanislav Matacic" userId="f4fbdf835375bf8a" providerId="LiveId" clId="{7BC7ED78-5282-4D4C-A77B-A5F415BA96E9}" dt="2025-10-13T13:02:32.259" v="1077" actId="113"/>
        <pc:sldMkLst>
          <pc:docMk/>
          <pc:sldMk cId="2478441094" sldId="269"/>
        </pc:sldMkLst>
        <pc:spChg chg="mod">
          <ac:chgData name="Stanislav Matacic" userId="f4fbdf835375bf8a" providerId="LiveId" clId="{7BC7ED78-5282-4D4C-A77B-A5F415BA96E9}" dt="2025-10-13T13:02:32.259" v="1077" actId="113"/>
          <ac:spMkLst>
            <pc:docMk/>
            <pc:sldMk cId="2478441094" sldId="269"/>
            <ac:spMk id="2" creationId="{B15B6F90-C23F-FB75-F500-5172CB92B163}"/>
          </ac:spMkLst>
        </pc:spChg>
        <pc:graphicFrameChg chg="modGraphic">
          <ac:chgData name="Stanislav Matacic" userId="f4fbdf835375bf8a" providerId="LiveId" clId="{7BC7ED78-5282-4D4C-A77B-A5F415BA96E9}" dt="2025-10-10T07:39:35.367" v="410" actId="207"/>
          <ac:graphicFrameMkLst>
            <pc:docMk/>
            <pc:sldMk cId="2478441094" sldId="269"/>
            <ac:graphicFrameMk id="5" creationId="{E393929C-3225-112B-EB8A-448EB5064F86}"/>
          </ac:graphicFrameMkLst>
        </pc:graphicFrameChg>
      </pc:sldChg>
      <pc:sldChg chg="modSp mod setBg">
        <pc:chgData name="Stanislav Matacic" userId="f4fbdf835375bf8a" providerId="LiveId" clId="{7BC7ED78-5282-4D4C-A77B-A5F415BA96E9}" dt="2025-10-13T15:03:13.660" v="1089" actId="20577"/>
        <pc:sldMkLst>
          <pc:docMk/>
          <pc:sldMk cId="3914102233" sldId="270"/>
        </pc:sldMkLst>
        <pc:spChg chg="mod">
          <ac:chgData name="Stanislav Matacic" userId="f4fbdf835375bf8a" providerId="LiveId" clId="{7BC7ED78-5282-4D4C-A77B-A5F415BA96E9}" dt="2025-10-13T15:03:13.660" v="1089" actId="20577"/>
          <ac:spMkLst>
            <pc:docMk/>
            <pc:sldMk cId="3914102233" sldId="270"/>
            <ac:spMk id="2" creationId="{F658CDE1-053F-4695-DC18-ACE4D81AEC3B}"/>
          </ac:spMkLst>
        </pc:spChg>
        <pc:spChg chg="mod">
          <ac:chgData name="Stanislav Matacic" userId="f4fbdf835375bf8a" providerId="LiveId" clId="{7BC7ED78-5282-4D4C-A77B-A5F415BA96E9}" dt="2025-10-12T12:18:29.240" v="1008" actId="20577"/>
          <ac:spMkLst>
            <pc:docMk/>
            <pc:sldMk cId="3914102233" sldId="270"/>
            <ac:spMk id="3" creationId="{DD427093-4100-1408-AD6C-DB1F6F8C4B52}"/>
          </ac:spMkLst>
        </pc:spChg>
      </pc:sldChg>
      <pc:sldChg chg="modSp mod setBg">
        <pc:chgData name="Stanislav Matacic" userId="f4fbdf835375bf8a" providerId="LiveId" clId="{7BC7ED78-5282-4D4C-A77B-A5F415BA96E9}" dt="2025-10-13T13:02:50.880" v="1079" actId="113"/>
        <pc:sldMkLst>
          <pc:docMk/>
          <pc:sldMk cId="3071602920" sldId="271"/>
        </pc:sldMkLst>
        <pc:spChg chg="mod">
          <ac:chgData name="Stanislav Matacic" userId="f4fbdf835375bf8a" providerId="LiveId" clId="{7BC7ED78-5282-4D4C-A77B-A5F415BA96E9}" dt="2025-10-13T13:02:50.880" v="1079" actId="113"/>
          <ac:spMkLst>
            <pc:docMk/>
            <pc:sldMk cId="3071602920" sldId="271"/>
            <ac:spMk id="2" creationId="{0225B447-CE27-A05D-B476-395BDD03094E}"/>
          </ac:spMkLst>
        </pc:spChg>
        <pc:spChg chg="mod">
          <ac:chgData name="Stanislav Matacic" userId="f4fbdf835375bf8a" providerId="LiveId" clId="{7BC7ED78-5282-4D4C-A77B-A5F415BA96E9}" dt="2025-10-12T12:20:12.187" v="1011" actId="20577"/>
          <ac:spMkLst>
            <pc:docMk/>
            <pc:sldMk cId="3071602920" sldId="271"/>
            <ac:spMk id="3" creationId="{6BCEB779-B455-A145-7315-9D1EA6547E77}"/>
          </ac:spMkLst>
        </pc:spChg>
      </pc:sldChg>
      <pc:sldChg chg="modSp mod">
        <pc:chgData name="Stanislav Matacic" userId="f4fbdf835375bf8a" providerId="LiveId" clId="{7BC7ED78-5282-4D4C-A77B-A5F415BA96E9}" dt="2025-10-12T12:20:53.786" v="1013" actId="20577"/>
        <pc:sldMkLst>
          <pc:docMk/>
          <pc:sldMk cId="1707598734" sldId="273"/>
        </pc:sldMkLst>
        <pc:graphicFrameChg chg="modGraphic">
          <ac:chgData name="Stanislav Matacic" userId="f4fbdf835375bf8a" providerId="LiveId" clId="{7BC7ED78-5282-4D4C-A77B-A5F415BA96E9}" dt="2025-10-12T12:20:53.786" v="1013" actId="20577"/>
          <ac:graphicFrameMkLst>
            <pc:docMk/>
            <pc:sldMk cId="1707598734" sldId="273"/>
            <ac:graphicFrameMk id="5" creationId="{8045644D-5D1D-9F6D-A221-2A3BD86A6501}"/>
          </ac:graphicFrameMkLst>
        </pc:graphicFrameChg>
      </pc:sldChg>
      <pc:sldChg chg="modSp">
        <pc:chgData name="Stanislav Matacic" userId="f4fbdf835375bf8a" providerId="LiveId" clId="{7BC7ED78-5282-4D4C-A77B-A5F415BA96E9}" dt="2025-10-11T12:02:26.930" v="571" actId="113"/>
        <pc:sldMkLst>
          <pc:docMk/>
          <pc:sldMk cId="4216210477" sldId="274"/>
        </pc:sldMkLst>
        <pc:graphicFrameChg chg="mod">
          <ac:chgData name="Stanislav Matacic" userId="f4fbdf835375bf8a" providerId="LiveId" clId="{7BC7ED78-5282-4D4C-A77B-A5F415BA96E9}" dt="2025-10-11T12:02:26.930" v="571" actId="113"/>
          <ac:graphicFrameMkLst>
            <pc:docMk/>
            <pc:sldMk cId="4216210477" sldId="274"/>
            <ac:graphicFrameMk id="5" creationId="{F21A36B7-9D75-DB82-1692-D181348450F6}"/>
          </ac:graphicFrameMkLst>
        </pc:graphicFrameChg>
      </pc:sldChg>
      <pc:sldChg chg="modSp mod setBg">
        <pc:chgData name="Stanislav Matacic" userId="f4fbdf835375bf8a" providerId="LiveId" clId="{7BC7ED78-5282-4D4C-A77B-A5F415BA96E9}" dt="2025-10-13T15:04:15.457" v="1091" actId="113"/>
        <pc:sldMkLst>
          <pc:docMk/>
          <pc:sldMk cId="3879356252" sldId="279"/>
        </pc:sldMkLst>
        <pc:spChg chg="mod">
          <ac:chgData name="Stanislav Matacic" userId="f4fbdf835375bf8a" providerId="LiveId" clId="{7BC7ED78-5282-4D4C-A77B-A5F415BA96E9}" dt="2025-10-13T12:19:04.877" v="1065" actId="113"/>
          <ac:spMkLst>
            <pc:docMk/>
            <pc:sldMk cId="3879356252" sldId="279"/>
            <ac:spMk id="2" creationId="{BC1D35BC-D0FE-156F-72D6-E3E480553040}"/>
          </ac:spMkLst>
        </pc:spChg>
        <pc:spChg chg="mod">
          <ac:chgData name="Stanislav Matacic" userId="f4fbdf835375bf8a" providerId="LiveId" clId="{7BC7ED78-5282-4D4C-A77B-A5F415BA96E9}" dt="2025-10-13T15:04:15.457" v="1091" actId="113"/>
          <ac:spMkLst>
            <pc:docMk/>
            <pc:sldMk cId="3879356252" sldId="279"/>
            <ac:spMk id="3" creationId="{4406D2D6-818B-D84D-E317-667C37F72529}"/>
          </ac:spMkLst>
        </pc:spChg>
      </pc:sldChg>
      <pc:sldChg chg="modSp mod">
        <pc:chgData name="Stanislav Matacic" userId="f4fbdf835375bf8a" providerId="LiveId" clId="{7BC7ED78-5282-4D4C-A77B-A5F415BA96E9}" dt="2025-10-13T12:19:28.226" v="1067" actId="113"/>
        <pc:sldMkLst>
          <pc:docMk/>
          <pc:sldMk cId="2349149136" sldId="280"/>
        </pc:sldMkLst>
        <pc:spChg chg="mod">
          <ac:chgData name="Stanislav Matacic" userId="f4fbdf835375bf8a" providerId="LiveId" clId="{7BC7ED78-5282-4D4C-A77B-A5F415BA96E9}" dt="2025-10-13T12:19:28.226" v="1067" actId="113"/>
          <ac:spMkLst>
            <pc:docMk/>
            <pc:sldMk cId="2349149136" sldId="280"/>
            <ac:spMk id="2" creationId="{DBB1FA20-20DB-274A-C01D-D562C3E2B328}"/>
          </ac:spMkLst>
        </pc:spChg>
        <pc:spChg chg="mod">
          <ac:chgData name="Stanislav Matacic" userId="f4fbdf835375bf8a" providerId="LiveId" clId="{7BC7ED78-5282-4D4C-A77B-A5F415BA96E9}" dt="2025-10-12T12:30:09.201" v="1026" actId="20577"/>
          <ac:spMkLst>
            <pc:docMk/>
            <pc:sldMk cId="2349149136" sldId="280"/>
            <ac:spMk id="3" creationId="{6F013C6D-97AC-00F0-F35D-43F739EAD3E3}"/>
          </ac:spMkLst>
        </pc:spChg>
      </pc:sldChg>
      <pc:sldChg chg="modSp mod">
        <pc:chgData name="Stanislav Matacic" userId="f4fbdf835375bf8a" providerId="LiveId" clId="{7BC7ED78-5282-4D4C-A77B-A5F415BA96E9}" dt="2025-10-12T12:31:23.330" v="1027" actId="113"/>
        <pc:sldMkLst>
          <pc:docMk/>
          <pc:sldMk cId="2733178383" sldId="286"/>
        </pc:sldMkLst>
        <pc:spChg chg="mod">
          <ac:chgData name="Stanislav Matacic" userId="f4fbdf835375bf8a" providerId="LiveId" clId="{7BC7ED78-5282-4D4C-A77B-A5F415BA96E9}" dt="2025-10-11T12:20:47.281" v="688" actId="113"/>
          <ac:spMkLst>
            <pc:docMk/>
            <pc:sldMk cId="2733178383" sldId="286"/>
            <ac:spMk id="2" creationId="{0401CA8A-8D45-E1B7-391E-60D385B103E0}"/>
          </ac:spMkLst>
        </pc:spChg>
        <pc:spChg chg="mod">
          <ac:chgData name="Stanislav Matacic" userId="f4fbdf835375bf8a" providerId="LiveId" clId="{7BC7ED78-5282-4D4C-A77B-A5F415BA96E9}" dt="2025-10-12T12:31:23.330" v="1027" actId="113"/>
          <ac:spMkLst>
            <pc:docMk/>
            <pc:sldMk cId="2733178383" sldId="286"/>
            <ac:spMk id="3" creationId="{B60AA22D-6C63-15FD-1D3C-387003BD72FE}"/>
          </ac:spMkLst>
        </pc:spChg>
      </pc:sldChg>
      <pc:sldChg chg="modSp mod">
        <pc:chgData name="Stanislav Matacic" userId="f4fbdf835375bf8a" providerId="LiveId" clId="{7BC7ED78-5282-4D4C-A77B-A5F415BA96E9}" dt="2025-10-13T12:23:11.683" v="1073" actId="113"/>
        <pc:sldMkLst>
          <pc:docMk/>
          <pc:sldMk cId="2052533388" sldId="290"/>
        </pc:sldMkLst>
        <pc:spChg chg="mod">
          <ac:chgData name="Stanislav Matacic" userId="f4fbdf835375bf8a" providerId="LiveId" clId="{7BC7ED78-5282-4D4C-A77B-A5F415BA96E9}" dt="2025-10-11T13:27:53.068" v="986" actId="20577"/>
          <ac:spMkLst>
            <pc:docMk/>
            <pc:sldMk cId="2052533388" sldId="290"/>
            <ac:spMk id="2" creationId="{54AA52E1-2AF6-C4D3-87F1-531327B8B78B}"/>
          </ac:spMkLst>
        </pc:spChg>
        <pc:spChg chg="mod">
          <ac:chgData name="Stanislav Matacic" userId="f4fbdf835375bf8a" providerId="LiveId" clId="{7BC7ED78-5282-4D4C-A77B-A5F415BA96E9}" dt="2025-10-13T12:23:11.683" v="1073" actId="113"/>
          <ac:spMkLst>
            <pc:docMk/>
            <pc:sldMk cId="2052533388" sldId="290"/>
            <ac:spMk id="3" creationId="{5DFBB677-E335-293F-91A6-99D8443A86E5}"/>
          </ac:spMkLst>
        </pc:spChg>
      </pc:sldChg>
      <pc:sldChg chg="modSp mod setBg">
        <pc:chgData name="Stanislav Matacic" userId="f4fbdf835375bf8a" providerId="LiveId" clId="{7BC7ED78-5282-4D4C-A77B-A5F415BA96E9}" dt="2025-10-13T12:18:53.180" v="1064" actId="113"/>
        <pc:sldMkLst>
          <pc:docMk/>
          <pc:sldMk cId="4045599799" sldId="297"/>
        </pc:sldMkLst>
        <pc:spChg chg="mod">
          <ac:chgData name="Stanislav Matacic" userId="f4fbdf835375bf8a" providerId="LiveId" clId="{7BC7ED78-5282-4D4C-A77B-A5F415BA96E9}" dt="2025-10-13T12:18:53.180" v="1064" actId="113"/>
          <ac:spMkLst>
            <pc:docMk/>
            <pc:sldMk cId="4045599799" sldId="297"/>
            <ac:spMk id="2" creationId="{1A0A6CE4-CE95-3006-25EE-F59E459BB726}"/>
          </ac:spMkLst>
        </pc:spChg>
        <pc:spChg chg="mod">
          <ac:chgData name="Stanislav Matacic" userId="f4fbdf835375bf8a" providerId="LiveId" clId="{7BC7ED78-5282-4D4C-A77B-A5F415BA96E9}" dt="2025-10-12T12:27:02.742" v="1020" actId="113"/>
          <ac:spMkLst>
            <pc:docMk/>
            <pc:sldMk cId="4045599799" sldId="297"/>
            <ac:spMk id="3" creationId="{B192F284-89F5-BEA2-A823-61842B6CDCC4}"/>
          </ac:spMkLst>
        </pc:spChg>
      </pc:sldChg>
      <pc:sldChg chg="modSp mod setBg">
        <pc:chgData name="Stanislav Matacic" userId="f4fbdf835375bf8a" providerId="LiveId" clId="{7BC7ED78-5282-4D4C-A77B-A5F415BA96E9}" dt="2025-10-13T13:02:11.455" v="1075" actId="113"/>
        <pc:sldMkLst>
          <pc:docMk/>
          <pc:sldMk cId="2759402569" sldId="298"/>
        </pc:sldMkLst>
        <pc:spChg chg="mod">
          <ac:chgData name="Stanislav Matacic" userId="f4fbdf835375bf8a" providerId="LiveId" clId="{7BC7ED78-5282-4D4C-A77B-A5F415BA96E9}" dt="2025-10-13T13:02:11.455" v="1075" actId="113"/>
          <ac:spMkLst>
            <pc:docMk/>
            <pc:sldMk cId="2759402569" sldId="298"/>
            <ac:spMk id="2" creationId="{4C7934B3-A5BD-AAD3-F8C4-A325957B76B6}"/>
          </ac:spMkLst>
        </pc:spChg>
        <pc:spChg chg="mod">
          <ac:chgData name="Stanislav Matacic" userId="f4fbdf835375bf8a" providerId="LiveId" clId="{7BC7ED78-5282-4D4C-A77B-A5F415BA96E9}" dt="2025-10-12T12:16:13.273" v="1002" actId="113"/>
          <ac:spMkLst>
            <pc:docMk/>
            <pc:sldMk cId="2759402569" sldId="298"/>
            <ac:spMk id="3" creationId="{61940A85-93B1-FE12-03EA-44E7DE7E2FD0}"/>
          </ac:spMkLst>
        </pc:spChg>
      </pc:sldChg>
      <pc:sldChg chg="modSp mod">
        <pc:chgData name="Stanislav Matacic" userId="f4fbdf835375bf8a" providerId="LiveId" clId="{7BC7ED78-5282-4D4C-A77B-A5F415BA96E9}" dt="2025-10-12T12:18:49.286" v="1009" actId="255"/>
        <pc:sldMkLst>
          <pc:docMk/>
          <pc:sldMk cId="1038453046" sldId="299"/>
        </pc:sldMkLst>
        <pc:spChg chg="mod">
          <ac:chgData name="Stanislav Matacic" userId="f4fbdf835375bf8a" providerId="LiveId" clId="{7BC7ED78-5282-4D4C-A77B-A5F415BA96E9}" dt="2025-10-12T12:18:49.286" v="1009" actId="255"/>
          <ac:spMkLst>
            <pc:docMk/>
            <pc:sldMk cId="1038453046" sldId="299"/>
            <ac:spMk id="2" creationId="{9533B627-7591-11E3-3958-25691B33A8AC}"/>
          </ac:spMkLst>
        </pc:spChg>
        <pc:spChg chg="mod">
          <ac:chgData name="Stanislav Matacic" userId="f4fbdf835375bf8a" providerId="LiveId" clId="{7BC7ED78-5282-4D4C-A77B-A5F415BA96E9}" dt="2025-10-11T13:12:58.366" v="850" actId="20577"/>
          <ac:spMkLst>
            <pc:docMk/>
            <pc:sldMk cId="1038453046" sldId="299"/>
            <ac:spMk id="3" creationId="{4AE95338-1B7A-9D37-CFE4-5E29A467FEFB}"/>
          </ac:spMkLst>
        </pc:spChg>
      </pc:sldChg>
      <pc:sldChg chg="modSp mod">
        <pc:chgData name="Stanislav Matacic" userId="f4fbdf835375bf8a" providerId="LiveId" clId="{7BC7ED78-5282-4D4C-A77B-A5F415BA96E9}" dt="2025-10-11T12:19:28.746" v="687" actId="14100"/>
        <pc:sldMkLst>
          <pc:docMk/>
          <pc:sldMk cId="4228591555" sldId="303"/>
        </pc:sldMkLst>
        <pc:spChg chg="mod">
          <ac:chgData name="Stanislav Matacic" userId="f4fbdf835375bf8a" providerId="LiveId" clId="{7BC7ED78-5282-4D4C-A77B-A5F415BA96E9}" dt="2025-10-09T13:11:51.435" v="204" actId="14100"/>
          <ac:spMkLst>
            <pc:docMk/>
            <pc:sldMk cId="4228591555" sldId="303"/>
            <ac:spMk id="3" creationId="{58C74720-2A0D-4983-7F40-6819C818543E}"/>
          </ac:spMkLst>
        </pc:spChg>
        <pc:picChg chg="mod">
          <ac:chgData name="Stanislav Matacic" userId="f4fbdf835375bf8a" providerId="LiveId" clId="{7BC7ED78-5282-4D4C-A77B-A5F415BA96E9}" dt="2025-10-11T12:19:28.746" v="687" actId="14100"/>
          <ac:picMkLst>
            <pc:docMk/>
            <pc:sldMk cId="4228591555" sldId="303"/>
            <ac:picMk id="1025" creationId="{12044DDC-58BE-0220-3D58-E0345FBF91D5}"/>
          </ac:picMkLst>
        </pc:picChg>
      </pc:sldChg>
      <pc:sldChg chg="modSp mod">
        <pc:chgData name="Stanislav Matacic" userId="f4fbdf835375bf8a" providerId="LiveId" clId="{7BC7ED78-5282-4D4C-A77B-A5F415BA96E9}" dt="2025-10-13T12:18:12.716" v="1062" actId="113"/>
        <pc:sldMkLst>
          <pc:docMk/>
          <pc:sldMk cId="1842118737" sldId="304"/>
        </pc:sldMkLst>
        <pc:spChg chg="mod">
          <ac:chgData name="Stanislav Matacic" userId="f4fbdf835375bf8a" providerId="LiveId" clId="{7BC7ED78-5282-4D4C-A77B-A5F415BA96E9}" dt="2025-10-13T12:18:12.716" v="1062" actId="113"/>
          <ac:spMkLst>
            <pc:docMk/>
            <pc:sldMk cId="1842118737" sldId="304"/>
            <ac:spMk id="2" creationId="{A2E17AAA-3915-B3C8-05DE-A2EAD146FB81}"/>
          </ac:spMkLst>
        </pc:spChg>
      </pc:sldChg>
      <pc:sldChg chg="modSp mod">
        <pc:chgData name="Stanislav Matacic" userId="f4fbdf835375bf8a" providerId="LiveId" clId="{7BC7ED78-5282-4D4C-A77B-A5F415BA96E9}" dt="2025-10-12T12:22:14.469" v="1014" actId="113"/>
        <pc:sldMkLst>
          <pc:docMk/>
          <pc:sldMk cId="2667499455" sldId="306"/>
        </pc:sldMkLst>
        <pc:graphicFrameChg chg="mod modGraphic">
          <ac:chgData name="Stanislav Matacic" userId="f4fbdf835375bf8a" providerId="LiveId" clId="{7BC7ED78-5282-4D4C-A77B-A5F415BA96E9}" dt="2025-10-12T12:22:14.469" v="1014" actId="113"/>
          <ac:graphicFrameMkLst>
            <pc:docMk/>
            <pc:sldMk cId="2667499455" sldId="306"/>
            <ac:graphicFrameMk id="5" creationId="{86F80CAA-1961-276D-128F-82B44BC7197C}"/>
          </ac:graphicFrameMkLst>
        </pc:graphicFrameChg>
      </pc:sldChg>
      <pc:sldChg chg="modSp mod">
        <pc:chgData name="Stanislav Matacic" userId="f4fbdf835375bf8a" providerId="LiveId" clId="{7BC7ED78-5282-4D4C-A77B-A5F415BA96E9}" dt="2025-10-12T12:12:59.107" v="989" actId="113"/>
        <pc:sldMkLst>
          <pc:docMk/>
          <pc:sldMk cId="855075401" sldId="307"/>
        </pc:sldMkLst>
        <pc:graphicFrameChg chg="mod modGraphic">
          <ac:chgData name="Stanislav Matacic" userId="f4fbdf835375bf8a" providerId="LiveId" clId="{7BC7ED78-5282-4D4C-A77B-A5F415BA96E9}" dt="2025-10-12T12:12:59.107" v="989" actId="113"/>
          <ac:graphicFrameMkLst>
            <pc:docMk/>
            <pc:sldMk cId="855075401" sldId="307"/>
            <ac:graphicFrameMk id="7" creationId="{FAA03448-6F34-E426-DBE5-4A3B5DF87453}"/>
          </ac:graphicFrameMkLst>
        </pc:graphicFrameChg>
      </pc:sldChg>
      <pc:sldChg chg="modSp">
        <pc:chgData name="Stanislav Matacic" userId="f4fbdf835375bf8a" providerId="LiveId" clId="{7BC7ED78-5282-4D4C-A77B-A5F415BA96E9}" dt="2025-10-09T18:40:56.593" v="384" actId="14100"/>
        <pc:sldMkLst>
          <pc:docMk/>
          <pc:sldMk cId="2213695764" sldId="308"/>
        </pc:sldMkLst>
        <pc:picChg chg="mod">
          <ac:chgData name="Stanislav Matacic" userId="f4fbdf835375bf8a" providerId="LiveId" clId="{7BC7ED78-5282-4D4C-A77B-A5F415BA96E9}" dt="2025-10-09T18:40:56.593" v="384" actId="14100"/>
          <ac:picMkLst>
            <pc:docMk/>
            <pc:sldMk cId="2213695764" sldId="308"/>
            <ac:picMk id="2050" creationId="{B8931053-D94A-6B91-BA75-B2D7B7058871}"/>
          </ac:picMkLst>
        </pc:picChg>
      </pc:sldChg>
      <pc:sldChg chg="modSp mod">
        <pc:chgData name="Stanislav Matacic" userId="f4fbdf835375bf8a" providerId="LiveId" clId="{7BC7ED78-5282-4D4C-A77B-A5F415BA96E9}" dt="2025-10-12T12:23:07.075" v="1017" actId="113"/>
        <pc:sldMkLst>
          <pc:docMk/>
          <pc:sldMk cId="3052275112" sldId="309"/>
        </pc:sldMkLst>
        <pc:spChg chg="mod">
          <ac:chgData name="Stanislav Matacic" userId="f4fbdf835375bf8a" providerId="LiveId" clId="{7BC7ED78-5282-4D4C-A77B-A5F415BA96E9}" dt="2025-10-12T12:23:07.075" v="1017" actId="113"/>
          <ac:spMkLst>
            <pc:docMk/>
            <pc:sldMk cId="3052275112" sldId="309"/>
            <ac:spMk id="7" creationId="{BC8B331B-7A7D-A9C5-D927-4527055CC30F}"/>
          </ac:spMkLst>
        </pc:spChg>
      </pc:sldChg>
      <pc:sldChg chg="modSp mod">
        <pc:chgData name="Stanislav Matacic" userId="f4fbdf835375bf8a" providerId="LiveId" clId="{7BC7ED78-5282-4D4C-A77B-A5F415BA96E9}" dt="2025-10-11T13:16:11.479" v="892" actId="20577"/>
        <pc:sldMkLst>
          <pc:docMk/>
          <pc:sldMk cId="1684931474" sldId="310"/>
        </pc:sldMkLst>
        <pc:graphicFrameChg chg="mod modGraphic">
          <ac:chgData name="Stanislav Matacic" userId="f4fbdf835375bf8a" providerId="LiveId" clId="{7BC7ED78-5282-4D4C-A77B-A5F415BA96E9}" dt="2025-10-11T13:16:11.479" v="892" actId="20577"/>
          <ac:graphicFrameMkLst>
            <pc:docMk/>
            <pc:sldMk cId="1684931474" sldId="310"/>
            <ac:graphicFrameMk id="7" creationId="{7924B264-05F8-68EF-016D-8F1D5E5BFCEB}"/>
          </ac:graphicFrameMkLst>
        </pc:graphicFrameChg>
      </pc:sldChg>
      <pc:sldChg chg="modSp mod setBg modClrScheme chgLayout">
        <pc:chgData name="Stanislav Matacic" userId="f4fbdf835375bf8a" providerId="LiveId" clId="{7BC7ED78-5282-4D4C-A77B-A5F415BA96E9}" dt="2025-10-13T12:14:41.397" v="1047" actId="113"/>
        <pc:sldMkLst>
          <pc:docMk/>
          <pc:sldMk cId="1480986598" sldId="311"/>
        </pc:sldMkLst>
        <pc:spChg chg="mod">
          <ac:chgData name="Stanislav Matacic" userId="f4fbdf835375bf8a" providerId="LiveId" clId="{7BC7ED78-5282-4D4C-A77B-A5F415BA96E9}" dt="2025-10-10T07:46:08.141" v="462" actId="26606"/>
          <ac:spMkLst>
            <pc:docMk/>
            <pc:sldMk cId="1480986598" sldId="311"/>
            <ac:spMk id="2" creationId="{B445F5C6-64AA-E631-7761-6508BCDC05A6}"/>
          </ac:spMkLst>
        </pc:spChg>
        <pc:graphicFrameChg chg="mod modGraphic">
          <ac:chgData name="Stanislav Matacic" userId="f4fbdf835375bf8a" providerId="LiveId" clId="{7BC7ED78-5282-4D4C-A77B-A5F415BA96E9}" dt="2025-10-13T12:14:41.397" v="1047" actId="113"/>
          <ac:graphicFrameMkLst>
            <pc:docMk/>
            <pc:sldMk cId="1480986598" sldId="311"/>
            <ac:graphicFrameMk id="5" creationId="{0FC18B4C-5E58-57CF-4506-C6E97E26CBB6}"/>
          </ac:graphicFrameMkLst>
        </pc:graphicFrameChg>
      </pc:sldChg>
      <pc:sldChg chg="modSp mod">
        <pc:chgData name="Stanislav Matacic" userId="f4fbdf835375bf8a" providerId="LiveId" clId="{7BC7ED78-5282-4D4C-A77B-A5F415BA96E9}" dt="2025-10-11T13:18:49.454" v="921" actId="113"/>
        <pc:sldMkLst>
          <pc:docMk/>
          <pc:sldMk cId="2735755309" sldId="312"/>
        </pc:sldMkLst>
        <pc:graphicFrameChg chg="mod modGraphic">
          <ac:chgData name="Stanislav Matacic" userId="f4fbdf835375bf8a" providerId="LiveId" clId="{7BC7ED78-5282-4D4C-A77B-A5F415BA96E9}" dt="2025-10-11T13:18:49.454" v="921" actId="113"/>
          <ac:graphicFrameMkLst>
            <pc:docMk/>
            <pc:sldMk cId="2735755309" sldId="312"/>
            <ac:graphicFrameMk id="6" creationId="{69D7CFC3-7949-CFBE-B0C0-FB30CA08D7C8}"/>
          </ac:graphicFrameMkLst>
        </pc:graphicFrameChg>
      </pc:sldChg>
      <pc:sldChg chg="modSp mod">
        <pc:chgData name="Stanislav Matacic" userId="f4fbdf835375bf8a" providerId="LiveId" clId="{7BC7ED78-5282-4D4C-A77B-A5F415BA96E9}" dt="2025-10-11T13:19:08.577" v="922" actId="113"/>
        <pc:sldMkLst>
          <pc:docMk/>
          <pc:sldMk cId="398064480" sldId="313"/>
        </pc:sldMkLst>
        <pc:spChg chg="mod">
          <ac:chgData name="Stanislav Matacic" userId="f4fbdf835375bf8a" providerId="LiveId" clId="{7BC7ED78-5282-4D4C-A77B-A5F415BA96E9}" dt="2025-10-11T13:19:08.577" v="922" actId="113"/>
          <ac:spMkLst>
            <pc:docMk/>
            <pc:sldMk cId="398064480" sldId="313"/>
            <ac:spMk id="3" creationId="{DA134CEF-F05E-1030-F0F8-140C23870747}"/>
          </ac:spMkLst>
        </pc:spChg>
      </pc:sldChg>
      <pc:sldChg chg="modSp mod">
        <pc:chgData name="Stanislav Matacic" userId="f4fbdf835375bf8a" providerId="LiveId" clId="{7BC7ED78-5282-4D4C-A77B-A5F415BA96E9}" dt="2025-10-12T12:25:33.435" v="1018" actId="113"/>
        <pc:sldMkLst>
          <pc:docMk/>
          <pc:sldMk cId="3404070826" sldId="314"/>
        </pc:sldMkLst>
        <pc:spChg chg="mod">
          <ac:chgData name="Stanislav Matacic" userId="f4fbdf835375bf8a" providerId="LiveId" clId="{7BC7ED78-5282-4D4C-A77B-A5F415BA96E9}" dt="2025-10-12T12:25:33.435" v="1018" actId="113"/>
          <ac:spMkLst>
            <pc:docMk/>
            <pc:sldMk cId="3404070826" sldId="314"/>
            <ac:spMk id="3" creationId="{7A061A81-C98C-2E3B-EE4E-2939F4C3F238}"/>
          </ac:spMkLst>
        </pc:spChg>
      </pc:sldChg>
      <pc:sldChg chg="modSp mod">
        <pc:chgData name="Stanislav Matacic" userId="f4fbdf835375bf8a" providerId="LiveId" clId="{7BC7ED78-5282-4D4C-A77B-A5F415BA96E9}" dt="2025-10-13T12:22:44.484" v="1072"/>
        <pc:sldMkLst>
          <pc:docMk/>
          <pc:sldMk cId="2247468130" sldId="315"/>
        </pc:sldMkLst>
        <pc:spChg chg="mod">
          <ac:chgData name="Stanislav Matacic" userId="f4fbdf835375bf8a" providerId="LiveId" clId="{7BC7ED78-5282-4D4C-A77B-A5F415BA96E9}" dt="2025-10-12T12:33:10.414" v="1031" actId="20577"/>
          <ac:spMkLst>
            <pc:docMk/>
            <pc:sldMk cId="2247468130" sldId="315"/>
            <ac:spMk id="2" creationId="{EC4A81A0-1DB2-C183-3D8F-644CB0EEE26E}"/>
          </ac:spMkLst>
        </pc:spChg>
        <pc:graphicFrameChg chg="mod modGraphic">
          <ac:chgData name="Stanislav Matacic" userId="f4fbdf835375bf8a" providerId="LiveId" clId="{7BC7ED78-5282-4D4C-A77B-A5F415BA96E9}" dt="2025-10-13T12:22:44.484" v="1072"/>
          <ac:graphicFrameMkLst>
            <pc:docMk/>
            <pc:sldMk cId="2247468130" sldId="315"/>
            <ac:graphicFrameMk id="5" creationId="{E334278C-64BD-D118-147F-871D5E7FB979}"/>
          </ac:graphicFrameMkLst>
        </pc:graphicFrameChg>
      </pc:sldChg>
      <pc:sldChg chg="modSp mod">
        <pc:chgData name="Stanislav Matacic" userId="f4fbdf835375bf8a" providerId="LiveId" clId="{7BC7ED78-5282-4D4C-A77B-A5F415BA96E9}" dt="2025-10-12T12:32:30.990" v="1028" actId="113"/>
        <pc:sldMkLst>
          <pc:docMk/>
          <pc:sldMk cId="1256448436" sldId="316"/>
        </pc:sldMkLst>
        <pc:spChg chg="mod">
          <ac:chgData name="Stanislav Matacic" userId="f4fbdf835375bf8a" providerId="LiveId" clId="{7BC7ED78-5282-4D4C-A77B-A5F415BA96E9}" dt="2025-10-11T12:21:04.274" v="689" actId="113"/>
          <ac:spMkLst>
            <pc:docMk/>
            <pc:sldMk cId="1256448436" sldId="316"/>
            <ac:spMk id="2" creationId="{B7AC71F7-369C-24E2-3932-144E65226B15}"/>
          </ac:spMkLst>
        </pc:spChg>
        <pc:spChg chg="mod">
          <ac:chgData name="Stanislav Matacic" userId="f4fbdf835375bf8a" providerId="LiveId" clId="{7BC7ED78-5282-4D4C-A77B-A5F415BA96E9}" dt="2025-10-12T12:32:30.990" v="1028" actId="113"/>
          <ac:spMkLst>
            <pc:docMk/>
            <pc:sldMk cId="1256448436" sldId="316"/>
            <ac:spMk id="3" creationId="{FBF5CED2-ABE8-4C09-4F65-36FFAE2101F3}"/>
          </ac:spMkLst>
        </pc:spChg>
      </pc:sldChg>
      <pc:sldChg chg="modSp mod">
        <pc:chgData name="Stanislav Matacic" userId="f4fbdf835375bf8a" providerId="LiveId" clId="{7BC7ED78-5282-4D4C-A77B-A5F415BA96E9}" dt="2025-10-13T15:04:55.852" v="1092" actId="20577"/>
        <pc:sldMkLst>
          <pc:docMk/>
          <pc:sldMk cId="3871771103" sldId="317"/>
        </pc:sldMkLst>
        <pc:spChg chg="mod">
          <ac:chgData name="Stanislav Matacic" userId="f4fbdf835375bf8a" providerId="LiveId" clId="{7BC7ED78-5282-4D4C-A77B-A5F415BA96E9}" dt="2025-10-13T12:19:16.946" v="1066" actId="113"/>
          <ac:spMkLst>
            <pc:docMk/>
            <pc:sldMk cId="3871771103" sldId="317"/>
            <ac:spMk id="2" creationId="{5EEDB098-180D-5282-E509-2E8402CDD6D0}"/>
          </ac:spMkLst>
        </pc:spChg>
        <pc:spChg chg="mod">
          <ac:chgData name="Stanislav Matacic" userId="f4fbdf835375bf8a" providerId="LiveId" clId="{7BC7ED78-5282-4D4C-A77B-A5F415BA96E9}" dt="2025-10-13T15:04:55.852" v="1092" actId="20577"/>
          <ac:spMkLst>
            <pc:docMk/>
            <pc:sldMk cId="3871771103" sldId="317"/>
            <ac:spMk id="3" creationId="{46E877E2-B4DE-D9FD-7213-770859CD8E0C}"/>
          </ac:spMkLst>
        </pc:spChg>
      </pc:sldChg>
      <pc:sldChg chg="modSp mod">
        <pc:chgData name="Stanislav Matacic" userId="f4fbdf835375bf8a" providerId="LiveId" clId="{7BC7ED78-5282-4D4C-A77B-A5F415BA96E9}" dt="2025-10-10T07:45:31.615" v="461" actId="20577"/>
        <pc:sldMkLst>
          <pc:docMk/>
          <pc:sldMk cId="2058069651" sldId="319"/>
        </pc:sldMkLst>
        <pc:spChg chg="mod">
          <ac:chgData name="Stanislav Matacic" userId="f4fbdf835375bf8a" providerId="LiveId" clId="{7BC7ED78-5282-4D4C-A77B-A5F415BA96E9}" dt="2025-10-10T07:45:31.615" v="461" actId="20577"/>
          <ac:spMkLst>
            <pc:docMk/>
            <pc:sldMk cId="2058069651" sldId="319"/>
            <ac:spMk id="2" creationId="{E503FD73-D117-26B7-4663-6C2E81036394}"/>
          </ac:spMkLst>
        </pc:spChg>
        <pc:spChg chg="mod">
          <ac:chgData name="Stanislav Matacic" userId="f4fbdf835375bf8a" providerId="LiveId" clId="{7BC7ED78-5282-4D4C-A77B-A5F415BA96E9}" dt="2025-10-10T07:44:57.297" v="457" actId="20577"/>
          <ac:spMkLst>
            <pc:docMk/>
            <pc:sldMk cId="2058069651" sldId="319"/>
            <ac:spMk id="8" creationId="{D9C1A428-BFB0-5E80-06A4-3DD7913663DF}"/>
          </ac:spMkLst>
        </pc:spChg>
      </pc:sldChg>
      <pc:sldChg chg="modSp mod setBg">
        <pc:chgData name="Stanislav Matacic" userId="f4fbdf835375bf8a" providerId="LiveId" clId="{7BC7ED78-5282-4D4C-A77B-A5F415BA96E9}" dt="2025-10-13T12:18:42.713" v="1063" actId="113"/>
        <pc:sldMkLst>
          <pc:docMk/>
          <pc:sldMk cId="3944935952" sldId="320"/>
        </pc:sldMkLst>
        <pc:spChg chg="mod">
          <ac:chgData name="Stanislav Matacic" userId="f4fbdf835375bf8a" providerId="LiveId" clId="{7BC7ED78-5282-4D4C-A77B-A5F415BA96E9}" dt="2025-10-13T12:18:42.713" v="1063" actId="113"/>
          <ac:spMkLst>
            <pc:docMk/>
            <pc:sldMk cId="3944935952" sldId="320"/>
            <ac:spMk id="2" creationId="{C13FEEE9-69F0-6011-02F4-809599FAFC19}"/>
          </ac:spMkLst>
        </pc:spChg>
        <pc:spChg chg="mod">
          <ac:chgData name="Stanislav Matacic" userId="f4fbdf835375bf8a" providerId="LiveId" clId="{7BC7ED78-5282-4D4C-A77B-A5F415BA96E9}" dt="2025-10-11T12:14:53.865" v="632" actId="20577"/>
          <ac:spMkLst>
            <pc:docMk/>
            <pc:sldMk cId="3944935952" sldId="320"/>
            <ac:spMk id="3" creationId="{22398F17-E9F4-032E-06DA-5FBFE944751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E7C47-4334-40C8-B447-4F688943F6DB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E37EE8A-D4E8-45A8-8227-02E311F7EF21}">
      <dgm:prSet/>
      <dgm:spPr/>
      <dgm:t>
        <a:bodyPr/>
        <a:lstStyle/>
        <a:p>
          <a:r>
            <a:rPr lang="hr-HR"/>
            <a:t>Pojam empatije i njegova povijest</a:t>
          </a:r>
          <a:endParaRPr lang="en-US"/>
        </a:p>
      </dgm:t>
    </dgm:pt>
    <dgm:pt modelId="{FB77CE80-64BF-40BA-9E79-75D14A0E375E}" type="parTrans" cxnId="{1171691B-8B9B-4AC0-9640-426799498BFD}">
      <dgm:prSet/>
      <dgm:spPr/>
      <dgm:t>
        <a:bodyPr/>
        <a:lstStyle/>
        <a:p>
          <a:endParaRPr lang="en-US"/>
        </a:p>
      </dgm:t>
    </dgm:pt>
    <dgm:pt modelId="{5AEEAEAD-DB3F-4D8D-A3BF-30702642BBF7}" type="sibTrans" cxnId="{1171691B-8B9B-4AC0-9640-426799498BFD}">
      <dgm:prSet/>
      <dgm:spPr/>
      <dgm:t>
        <a:bodyPr/>
        <a:lstStyle/>
        <a:p>
          <a:endParaRPr lang="en-US"/>
        </a:p>
      </dgm:t>
    </dgm:pt>
    <dgm:pt modelId="{3EF993A7-DE9F-414C-AA0D-F47EA06B4383}">
      <dgm:prSet/>
      <dgm:spPr/>
      <dgm:t>
        <a:bodyPr/>
        <a:lstStyle/>
        <a:p>
          <a:r>
            <a:rPr lang="hr-HR"/>
            <a:t>Empatija i psihoanalitička empatija</a:t>
          </a:r>
          <a:endParaRPr lang="en-US"/>
        </a:p>
      </dgm:t>
    </dgm:pt>
    <dgm:pt modelId="{8F570B14-A3AF-46E6-8105-96EEA3ED61F6}" type="parTrans" cxnId="{2E166952-EBE1-4EB4-B315-42AFD4AD0617}">
      <dgm:prSet/>
      <dgm:spPr/>
      <dgm:t>
        <a:bodyPr/>
        <a:lstStyle/>
        <a:p>
          <a:endParaRPr lang="en-US"/>
        </a:p>
      </dgm:t>
    </dgm:pt>
    <dgm:pt modelId="{958439B7-5C67-4321-A88B-B2BFB5F58905}" type="sibTrans" cxnId="{2E166952-EBE1-4EB4-B315-42AFD4AD0617}">
      <dgm:prSet/>
      <dgm:spPr/>
      <dgm:t>
        <a:bodyPr/>
        <a:lstStyle/>
        <a:p>
          <a:endParaRPr lang="en-US"/>
        </a:p>
      </dgm:t>
    </dgm:pt>
    <dgm:pt modelId="{1070F2DE-188A-4FA8-AA23-0CCE37472A34}">
      <dgm:prSet/>
      <dgm:spPr/>
      <dgm:t>
        <a:bodyPr/>
        <a:lstStyle/>
        <a:p>
          <a:r>
            <a:rPr lang="hr-HR" dirty="0"/>
            <a:t>Psihoanalitička klinika – </a:t>
          </a:r>
          <a:r>
            <a:rPr lang="hr-HR" b="1" dirty="0">
              <a:solidFill>
                <a:schemeClr val="tx2">
                  <a:lumMod val="90000"/>
                  <a:lumOff val="10000"/>
                </a:schemeClr>
              </a:solidFill>
            </a:rPr>
            <a:t>empatija kao cilj a ne instrument</a:t>
          </a:r>
          <a:endParaRPr lang="en-US" b="1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5E0DD982-4F58-42D8-AE0E-524DBB242536}" type="parTrans" cxnId="{14AD3C85-F1BF-432E-92BC-6D8FF2BD2D2F}">
      <dgm:prSet/>
      <dgm:spPr/>
      <dgm:t>
        <a:bodyPr/>
        <a:lstStyle/>
        <a:p>
          <a:endParaRPr lang="en-US"/>
        </a:p>
      </dgm:t>
    </dgm:pt>
    <dgm:pt modelId="{FCC205BD-2E54-402F-9896-2429D75B817B}" type="sibTrans" cxnId="{14AD3C85-F1BF-432E-92BC-6D8FF2BD2D2F}">
      <dgm:prSet/>
      <dgm:spPr/>
      <dgm:t>
        <a:bodyPr/>
        <a:lstStyle/>
        <a:p>
          <a:endParaRPr lang="en-US"/>
        </a:p>
      </dgm:t>
    </dgm:pt>
    <dgm:pt modelId="{4F06804E-2B0A-479C-950E-69966BD504C5}">
      <dgm:prSet/>
      <dgm:spPr/>
      <dgm:t>
        <a:bodyPr/>
        <a:lstStyle/>
        <a:p>
          <a:r>
            <a:rPr lang="hr-HR" dirty="0" err="1"/>
            <a:t>Empatizam</a:t>
          </a:r>
          <a:r>
            <a:rPr lang="hr-HR" dirty="0"/>
            <a:t> – </a:t>
          </a:r>
          <a:r>
            <a:rPr lang="hr-HR" b="1" dirty="0" err="1">
              <a:solidFill>
                <a:schemeClr val="tx2">
                  <a:lumMod val="90000"/>
                  <a:lumOff val="10000"/>
                </a:schemeClr>
              </a:solidFill>
            </a:rPr>
            <a:t>narcistički</a:t>
          </a:r>
          <a:r>
            <a:rPr lang="hr-HR" b="1" dirty="0">
              <a:solidFill>
                <a:schemeClr val="tx2">
                  <a:lumMod val="90000"/>
                  <a:lumOff val="10000"/>
                </a:schemeClr>
              </a:solidFill>
            </a:rPr>
            <a:t> dvojnik empatije</a:t>
          </a:r>
          <a:endParaRPr lang="en-US" b="1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6E7C4620-0098-44C8-9450-B83D65DBBBAF}" type="parTrans" cxnId="{196DD244-0F95-4C8A-A61E-47754D235182}">
      <dgm:prSet/>
      <dgm:spPr/>
      <dgm:t>
        <a:bodyPr/>
        <a:lstStyle/>
        <a:p>
          <a:endParaRPr lang="en-US"/>
        </a:p>
      </dgm:t>
    </dgm:pt>
    <dgm:pt modelId="{44C0DD9F-39B4-4A50-B42D-90FBAE1F42C0}" type="sibTrans" cxnId="{196DD244-0F95-4C8A-A61E-47754D235182}">
      <dgm:prSet/>
      <dgm:spPr/>
      <dgm:t>
        <a:bodyPr/>
        <a:lstStyle/>
        <a:p>
          <a:endParaRPr lang="en-US"/>
        </a:p>
      </dgm:t>
    </dgm:pt>
    <dgm:pt modelId="{0D04729F-BEA3-D645-992B-CA6A5B845943}" type="pres">
      <dgm:prSet presAssocID="{61EE7C47-4334-40C8-B447-4F688943F6DB}" presName="diagram" presStyleCnt="0">
        <dgm:presLayoutVars>
          <dgm:dir/>
          <dgm:resizeHandles val="exact"/>
        </dgm:presLayoutVars>
      </dgm:prSet>
      <dgm:spPr/>
    </dgm:pt>
    <dgm:pt modelId="{FC09E3F1-D90A-814A-A0BC-1F85A0C7C74C}" type="pres">
      <dgm:prSet presAssocID="{4E37EE8A-D4E8-45A8-8227-02E311F7EF21}" presName="node" presStyleLbl="node1" presStyleIdx="0" presStyleCnt="4">
        <dgm:presLayoutVars>
          <dgm:bulletEnabled val="1"/>
        </dgm:presLayoutVars>
      </dgm:prSet>
      <dgm:spPr/>
    </dgm:pt>
    <dgm:pt modelId="{43529895-5540-8C45-94E1-CC3B420780B3}" type="pres">
      <dgm:prSet presAssocID="{5AEEAEAD-DB3F-4D8D-A3BF-30702642BBF7}" presName="sibTrans" presStyleCnt="0"/>
      <dgm:spPr/>
    </dgm:pt>
    <dgm:pt modelId="{44CA4801-FC5A-2E4E-B2E9-DA5B70F35BE7}" type="pres">
      <dgm:prSet presAssocID="{3EF993A7-DE9F-414C-AA0D-F47EA06B4383}" presName="node" presStyleLbl="node1" presStyleIdx="1" presStyleCnt="4">
        <dgm:presLayoutVars>
          <dgm:bulletEnabled val="1"/>
        </dgm:presLayoutVars>
      </dgm:prSet>
      <dgm:spPr/>
    </dgm:pt>
    <dgm:pt modelId="{2928CF75-A6E6-B34A-990A-9015B8B1FD14}" type="pres">
      <dgm:prSet presAssocID="{958439B7-5C67-4321-A88B-B2BFB5F58905}" presName="sibTrans" presStyleCnt="0"/>
      <dgm:spPr/>
    </dgm:pt>
    <dgm:pt modelId="{876585C1-77E6-9343-859E-D7638E069C72}" type="pres">
      <dgm:prSet presAssocID="{1070F2DE-188A-4FA8-AA23-0CCE37472A34}" presName="node" presStyleLbl="node1" presStyleIdx="2" presStyleCnt="4" custScaleX="99204" custScaleY="117916" custLinFactNeighborX="-26" custLinFactNeighborY="-8837">
        <dgm:presLayoutVars>
          <dgm:bulletEnabled val="1"/>
        </dgm:presLayoutVars>
      </dgm:prSet>
      <dgm:spPr/>
    </dgm:pt>
    <dgm:pt modelId="{F2C34DC2-0974-5D41-ACF7-4A81CE919859}" type="pres">
      <dgm:prSet presAssocID="{FCC205BD-2E54-402F-9896-2429D75B817B}" presName="sibTrans" presStyleCnt="0"/>
      <dgm:spPr/>
    </dgm:pt>
    <dgm:pt modelId="{8A8928C5-B921-A349-9EE8-5F78EF0813A4}" type="pres">
      <dgm:prSet presAssocID="{4F06804E-2B0A-479C-950E-69966BD504C5}" presName="node" presStyleLbl="node1" presStyleIdx="3" presStyleCnt="4" custLinFactNeighborX="424" custLinFactNeighborY="520">
        <dgm:presLayoutVars>
          <dgm:bulletEnabled val="1"/>
        </dgm:presLayoutVars>
      </dgm:prSet>
      <dgm:spPr/>
    </dgm:pt>
  </dgm:ptLst>
  <dgm:cxnLst>
    <dgm:cxn modelId="{47980805-3621-EF42-9FF3-7B1480E49FA9}" type="presOf" srcId="{61EE7C47-4334-40C8-B447-4F688943F6DB}" destId="{0D04729F-BEA3-D645-992B-CA6A5B845943}" srcOrd="0" destOrd="0" presId="urn:microsoft.com/office/officeart/2005/8/layout/default"/>
    <dgm:cxn modelId="{1171691B-8B9B-4AC0-9640-426799498BFD}" srcId="{61EE7C47-4334-40C8-B447-4F688943F6DB}" destId="{4E37EE8A-D4E8-45A8-8227-02E311F7EF21}" srcOrd="0" destOrd="0" parTransId="{FB77CE80-64BF-40BA-9E79-75D14A0E375E}" sibTransId="{5AEEAEAD-DB3F-4D8D-A3BF-30702642BBF7}"/>
    <dgm:cxn modelId="{C990822C-AA18-F94A-BCB2-E28F9E45D7B5}" type="presOf" srcId="{4F06804E-2B0A-479C-950E-69966BD504C5}" destId="{8A8928C5-B921-A349-9EE8-5F78EF0813A4}" srcOrd="0" destOrd="0" presId="urn:microsoft.com/office/officeart/2005/8/layout/default"/>
    <dgm:cxn modelId="{372EF230-E3E3-514B-B0E1-79271D7D767A}" type="presOf" srcId="{3EF993A7-DE9F-414C-AA0D-F47EA06B4383}" destId="{44CA4801-FC5A-2E4E-B2E9-DA5B70F35BE7}" srcOrd="0" destOrd="0" presId="urn:microsoft.com/office/officeart/2005/8/layout/default"/>
    <dgm:cxn modelId="{196DD244-0F95-4C8A-A61E-47754D235182}" srcId="{61EE7C47-4334-40C8-B447-4F688943F6DB}" destId="{4F06804E-2B0A-479C-950E-69966BD504C5}" srcOrd="3" destOrd="0" parTransId="{6E7C4620-0098-44C8-9450-B83D65DBBBAF}" sibTransId="{44C0DD9F-39B4-4A50-B42D-90FBAE1F42C0}"/>
    <dgm:cxn modelId="{2E166952-EBE1-4EB4-B315-42AFD4AD0617}" srcId="{61EE7C47-4334-40C8-B447-4F688943F6DB}" destId="{3EF993A7-DE9F-414C-AA0D-F47EA06B4383}" srcOrd="1" destOrd="0" parTransId="{8F570B14-A3AF-46E6-8105-96EEA3ED61F6}" sibTransId="{958439B7-5C67-4321-A88B-B2BFB5F58905}"/>
    <dgm:cxn modelId="{14AA2A73-9185-EA44-8C14-38A255AB6D1D}" type="presOf" srcId="{4E37EE8A-D4E8-45A8-8227-02E311F7EF21}" destId="{FC09E3F1-D90A-814A-A0BC-1F85A0C7C74C}" srcOrd="0" destOrd="0" presId="urn:microsoft.com/office/officeart/2005/8/layout/default"/>
    <dgm:cxn modelId="{659B1D58-11B7-3E4A-BD52-E5F8D939D06F}" type="presOf" srcId="{1070F2DE-188A-4FA8-AA23-0CCE37472A34}" destId="{876585C1-77E6-9343-859E-D7638E069C72}" srcOrd="0" destOrd="0" presId="urn:microsoft.com/office/officeart/2005/8/layout/default"/>
    <dgm:cxn modelId="{14AD3C85-F1BF-432E-92BC-6D8FF2BD2D2F}" srcId="{61EE7C47-4334-40C8-B447-4F688943F6DB}" destId="{1070F2DE-188A-4FA8-AA23-0CCE37472A34}" srcOrd="2" destOrd="0" parTransId="{5E0DD982-4F58-42D8-AE0E-524DBB242536}" sibTransId="{FCC205BD-2E54-402F-9896-2429D75B817B}"/>
    <dgm:cxn modelId="{32057FDE-2958-D046-9509-C7DF32C24208}" type="presParOf" srcId="{0D04729F-BEA3-D645-992B-CA6A5B845943}" destId="{FC09E3F1-D90A-814A-A0BC-1F85A0C7C74C}" srcOrd="0" destOrd="0" presId="urn:microsoft.com/office/officeart/2005/8/layout/default"/>
    <dgm:cxn modelId="{B542D082-0F76-DB46-8CEB-CEA4AFDB7D84}" type="presParOf" srcId="{0D04729F-BEA3-D645-992B-CA6A5B845943}" destId="{43529895-5540-8C45-94E1-CC3B420780B3}" srcOrd="1" destOrd="0" presId="urn:microsoft.com/office/officeart/2005/8/layout/default"/>
    <dgm:cxn modelId="{7E0753CC-B0FB-5E4B-8969-ADCBDB2C1CA7}" type="presParOf" srcId="{0D04729F-BEA3-D645-992B-CA6A5B845943}" destId="{44CA4801-FC5A-2E4E-B2E9-DA5B70F35BE7}" srcOrd="2" destOrd="0" presId="urn:microsoft.com/office/officeart/2005/8/layout/default"/>
    <dgm:cxn modelId="{EDA3FEA2-F41C-1C43-B529-1F98888A6349}" type="presParOf" srcId="{0D04729F-BEA3-D645-992B-CA6A5B845943}" destId="{2928CF75-A6E6-B34A-990A-9015B8B1FD14}" srcOrd="3" destOrd="0" presId="urn:microsoft.com/office/officeart/2005/8/layout/default"/>
    <dgm:cxn modelId="{CC380071-C707-C443-9C51-FA823191C3F8}" type="presParOf" srcId="{0D04729F-BEA3-D645-992B-CA6A5B845943}" destId="{876585C1-77E6-9343-859E-D7638E069C72}" srcOrd="4" destOrd="0" presId="urn:microsoft.com/office/officeart/2005/8/layout/default"/>
    <dgm:cxn modelId="{A11BDFDC-F183-6742-A0A8-5D86ED5F005E}" type="presParOf" srcId="{0D04729F-BEA3-D645-992B-CA6A5B845943}" destId="{F2C34DC2-0974-5D41-ACF7-4A81CE919859}" srcOrd="5" destOrd="0" presId="urn:microsoft.com/office/officeart/2005/8/layout/default"/>
    <dgm:cxn modelId="{E988CDC2-AEFE-1949-AF5C-F32E993560B3}" type="presParOf" srcId="{0D04729F-BEA3-D645-992B-CA6A5B845943}" destId="{8A8928C5-B921-A349-9EE8-5F78EF0813A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BBFEA2-E7A7-4E5B-A5FC-F501BA80C5D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76A00-8989-4220-981B-7BDD6885829A}">
      <dgm:prSet custT="1"/>
      <dgm:spPr/>
      <dgm:t>
        <a:bodyPr/>
        <a:lstStyle/>
        <a:p>
          <a:r>
            <a:rPr lang="en-US" sz="1700" dirty="0"/>
            <a:t>KOHUT VIDI EMPATIJU KAO </a:t>
          </a:r>
          <a:r>
            <a:rPr lang="en-US" sz="2000" b="0" dirty="0">
              <a:solidFill>
                <a:srgbClr val="FF0000"/>
              </a:solidFill>
            </a:rPr>
            <a:t>KOGNITIVNI NAČIN PERCEPCIJE KOMPLEKSNIH PSIHIČKIH KONFIGURACIJA</a:t>
          </a:r>
          <a:r>
            <a:rPr lang="hr-HR" sz="2000" b="0" dirty="0">
              <a:solidFill>
                <a:srgbClr val="FF0000"/>
              </a:solidFill>
            </a:rPr>
            <a:t> </a:t>
          </a:r>
          <a:r>
            <a:rPr lang="hr-HR" sz="2000" dirty="0">
              <a:solidFill>
                <a:srgbClr val="FF0000"/>
              </a:solidFill>
            </a:rPr>
            <a:t>-</a:t>
          </a:r>
          <a:r>
            <a:rPr lang="en-US" sz="1700" dirty="0"/>
            <a:t> ISKUSITI TUĐU SPOSOBNOST EMPATIJE OMOGUĆAVA RAST VLASTITOG KAPACITETA ZA EMPATIJU.</a:t>
          </a:r>
        </a:p>
      </dgm:t>
    </dgm:pt>
    <dgm:pt modelId="{B9B04D0F-A476-4F0E-A9DD-F0CE68C93E67}" type="parTrans" cxnId="{B3C71821-9913-45F9-AD58-1F9E861A15B7}">
      <dgm:prSet/>
      <dgm:spPr/>
      <dgm:t>
        <a:bodyPr/>
        <a:lstStyle/>
        <a:p>
          <a:endParaRPr lang="en-US"/>
        </a:p>
      </dgm:t>
    </dgm:pt>
    <dgm:pt modelId="{0B3AEAC8-34A2-4152-A245-707CF8541633}" type="sibTrans" cxnId="{B3C71821-9913-45F9-AD58-1F9E861A15B7}">
      <dgm:prSet/>
      <dgm:spPr/>
      <dgm:t>
        <a:bodyPr/>
        <a:lstStyle/>
        <a:p>
          <a:endParaRPr lang="en-US"/>
        </a:p>
      </dgm:t>
    </dgm:pt>
    <dgm:pt modelId="{CAEF80FC-CBEE-4B2B-93A6-2A764F0DF672}">
      <dgm:prSet custT="1"/>
      <dgm:spPr/>
      <dgm:t>
        <a:bodyPr/>
        <a:lstStyle/>
        <a:p>
          <a:r>
            <a:rPr lang="en-US" sz="1800" dirty="0"/>
            <a:t>ANALIZANT  IMA POTREBU </a:t>
          </a:r>
          <a:r>
            <a:rPr lang="en-US" sz="2000" dirty="0">
              <a:solidFill>
                <a:srgbClr val="FF0000"/>
              </a:solidFill>
            </a:rPr>
            <a:t>“NE BITI PRERANO IZLOŽEN” </a:t>
          </a:r>
          <a:r>
            <a:rPr lang="en-US" sz="1800" dirty="0"/>
            <a:t>INTERPRETACIJAMA KOJE DEMASKIRAJU IDEALIZIRANI OBJEKT</a:t>
          </a:r>
          <a:r>
            <a:rPr lang="hr-HR" sz="1800" dirty="0"/>
            <a:t> - MOĆI</a:t>
          </a:r>
          <a:r>
            <a:rPr lang="en-US" sz="1800" dirty="0"/>
            <a:t> PUSTITI ANALIZU DA “IDE SVOJIM TIJEKOM”</a:t>
          </a:r>
        </a:p>
      </dgm:t>
    </dgm:pt>
    <dgm:pt modelId="{AA4B0C8B-E40A-4090-A87B-87FA65FA14CF}" type="parTrans" cxnId="{FD26255A-6904-4FAE-8C6F-65E31BB4BC11}">
      <dgm:prSet/>
      <dgm:spPr/>
      <dgm:t>
        <a:bodyPr/>
        <a:lstStyle/>
        <a:p>
          <a:endParaRPr lang="en-US"/>
        </a:p>
      </dgm:t>
    </dgm:pt>
    <dgm:pt modelId="{0590B89C-BA75-4467-8ABE-74F77FE596C7}" type="sibTrans" cxnId="{FD26255A-6904-4FAE-8C6F-65E31BB4BC11}">
      <dgm:prSet/>
      <dgm:spPr/>
      <dgm:t>
        <a:bodyPr/>
        <a:lstStyle/>
        <a:p>
          <a:endParaRPr lang="en-US"/>
        </a:p>
      </dgm:t>
    </dgm:pt>
    <dgm:pt modelId="{5BAE6471-E4F0-4D02-8A22-71497784C07B}">
      <dgm:prSet custT="1"/>
      <dgm:spPr/>
      <dgm:t>
        <a:bodyPr/>
        <a:lstStyle/>
        <a:p>
          <a:r>
            <a:rPr lang="en-US" sz="1800" b="1" dirty="0"/>
            <a:t>TRAGIČNA JE DIMENZIJA LJUDSKOG ISKUSTVA </a:t>
          </a:r>
          <a:r>
            <a:rPr lang="en-US" sz="1800" dirty="0"/>
            <a:t>BITI IZLOŽEN </a:t>
          </a:r>
          <a:r>
            <a:rPr lang="en-US" sz="2000" dirty="0">
              <a:solidFill>
                <a:srgbClr val="FF0000"/>
              </a:solidFill>
            </a:rPr>
            <a:t>”PRIMARNOJ </a:t>
          </a:r>
          <a:r>
            <a:rPr lang="hr-HR" sz="2000" dirty="0">
              <a:solidFill>
                <a:srgbClr val="FF0000"/>
              </a:solidFill>
            </a:rPr>
            <a:t> </a:t>
          </a:r>
          <a:r>
            <a:rPr lang="en-US" sz="2000" dirty="0">
              <a:solidFill>
                <a:srgbClr val="FF0000"/>
              </a:solidFill>
            </a:rPr>
            <a:t>EMPATIČKOJ </a:t>
          </a:r>
          <a:r>
            <a:rPr lang="hr-HR" sz="2000" dirty="0">
              <a:solidFill>
                <a:srgbClr val="FF0000"/>
              </a:solidFill>
            </a:rPr>
            <a:t> </a:t>
          </a:r>
          <a:r>
            <a:rPr lang="en-US" sz="2000" dirty="0">
              <a:solidFill>
                <a:srgbClr val="FF0000"/>
              </a:solidFill>
            </a:rPr>
            <a:t>POGREŠCI” </a:t>
          </a:r>
          <a:r>
            <a:rPr lang="en-US" sz="1800" dirty="0"/>
            <a:t>– NEDOVOLJNO EMPATIČNOM PRIMARNOM (PRIMARNIM) OBJEKTU (IMA).</a:t>
          </a:r>
        </a:p>
      </dgm:t>
    </dgm:pt>
    <dgm:pt modelId="{E4BA675B-D8FC-4AFA-BC2B-F0AFCC6F742B}" type="parTrans" cxnId="{40839E5A-AEA4-457D-8E9D-2B42F49C9BAC}">
      <dgm:prSet/>
      <dgm:spPr/>
      <dgm:t>
        <a:bodyPr/>
        <a:lstStyle/>
        <a:p>
          <a:endParaRPr lang="en-US"/>
        </a:p>
      </dgm:t>
    </dgm:pt>
    <dgm:pt modelId="{BDCAF9FB-5D28-426D-A160-8A352D630BDC}" type="sibTrans" cxnId="{40839E5A-AEA4-457D-8E9D-2B42F49C9BAC}">
      <dgm:prSet/>
      <dgm:spPr/>
      <dgm:t>
        <a:bodyPr/>
        <a:lstStyle/>
        <a:p>
          <a:endParaRPr lang="en-US"/>
        </a:p>
      </dgm:t>
    </dgm:pt>
    <dgm:pt modelId="{3C5D08F6-F0A4-4763-B65A-EBD15B2DE7C3}">
      <dgm:prSet custT="1"/>
      <dgm:spPr/>
      <dgm:t>
        <a:bodyPr/>
        <a:lstStyle/>
        <a:p>
          <a:r>
            <a:rPr lang="en-US" sz="1800" dirty="0"/>
            <a:t>TO ISKUSTVO STVARA </a:t>
          </a:r>
          <a:r>
            <a:rPr lang="en-US" sz="2000" dirty="0">
              <a:solidFill>
                <a:srgbClr val="FF0000"/>
              </a:solidFill>
            </a:rPr>
            <a:t>POTREBU KREIRANJA ZRCALNOG-TRANSFERA</a:t>
          </a:r>
          <a:r>
            <a:rPr lang="en-US" sz="1800" dirty="0"/>
            <a:t> U DIJADNIM ODNOSIMA U ŽIVOTU UKLJUČUJUĆI I TERAPIJSKI</a:t>
          </a:r>
        </a:p>
      </dgm:t>
    </dgm:pt>
    <dgm:pt modelId="{BE5C76B4-D1BD-4BB1-8729-173DF41FEA20}" type="parTrans" cxnId="{9F2E6D3C-C469-4682-9072-5AB862EE83AE}">
      <dgm:prSet/>
      <dgm:spPr/>
      <dgm:t>
        <a:bodyPr/>
        <a:lstStyle/>
        <a:p>
          <a:endParaRPr lang="en-US"/>
        </a:p>
      </dgm:t>
    </dgm:pt>
    <dgm:pt modelId="{C52A641F-9067-4A7B-95F5-C094326F3025}" type="sibTrans" cxnId="{9F2E6D3C-C469-4682-9072-5AB862EE83AE}">
      <dgm:prSet/>
      <dgm:spPr/>
      <dgm:t>
        <a:bodyPr/>
        <a:lstStyle/>
        <a:p>
          <a:endParaRPr lang="en-US"/>
        </a:p>
      </dgm:t>
    </dgm:pt>
    <dgm:pt modelId="{2CAED129-EAE6-4DDA-A78E-AC37CB622E87}">
      <dgm:prSet custT="1"/>
      <dgm:spPr/>
      <dgm:t>
        <a:bodyPr/>
        <a:lstStyle/>
        <a:p>
          <a:r>
            <a:rPr lang="en-US" sz="1800" dirty="0"/>
            <a:t>TO JE POTREBA DA SE NA DUBOKOJ RAZINI OSJETI OSJEĆAJ PRIHVAĆANJA ODNOSNO </a:t>
          </a:r>
          <a:r>
            <a:rPr lang="en-US" sz="2000" dirty="0">
              <a:solidFill>
                <a:srgbClr val="FF0000"/>
              </a:solidFill>
            </a:rPr>
            <a:t>EMPATIČKOG RAZUMIJEVANJA</a:t>
          </a:r>
          <a:r>
            <a:rPr lang="en-US" sz="1800" dirty="0"/>
            <a:t>. </a:t>
          </a:r>
        </a:p>
      </dgm:t>
    </dgm:pt>
    <dgm:pt modelId="{C5B62688-FF8D-4F65-BF7A-3F784812F9EE}" type="parTrans" cxnId="{9B594DC5-1FA0-4019-8272-7D3CB32FAF25}">
      <dgm:prSet/>
      <dgm:spPr/>
      <dgm:t>
        <a:bodyPr/>
        <a:lstStyle/>
        <a:p>
          <a:endParaRPr lang="en-US"/>
        </a:p>
      </dgm:t>
    </dgm:pt>
    <dgm:pt modelId="{16393424-A603-4BCB-A7E3-51AA4F1C9B13}" type="sibTrans" cxnId="{9B594DC5-1FA0-4019-8272-7D3CB32FAF25}">
      <dgm:prSet/>
      <dgm:spPr/>
      <dgm:t>
        <a:bodyPr/>
        <a:lstStyle/>
        <a:p>
          <a:endParaRPr lang="en-US"/>
        </a:p>
      </dgm:t>
    </dgm:pt>
    <dgm:pt modelId="{381A31ED-98A4-EB4F-A203-410062D261BC}" type="pres">
      <dgm:prSet presAssocID="{CFBBFEA2-E7A7-4E5B-A5FC-F501BA80C5DA}" presName="vert0" presStyleCnt="0">
        <dgm:presLayoutVars>
          <dgm:dir/>
          <dgm:animOne val="branch"/>
          <dgm:animLvl val="lvl"/>
        </dgm:presLayoutVars>
      </dgm:prSet>
      <dgm:spPr/>
    </dgm:pt>
    <dgm:pt modelId="{015ACDC3-E233-2442-9E5A-94F6F5C9261F}" type="pres">
      <dgm:prSet presAssocID="{94C76A00-8989-4220-981B-7BDD6885829A}" presName="thickLine" presStyleLbl="alignNode1" presStyleIdx="0" presStyleCnt="5"/>
      <dgm:spPr/>
    </dgm:pt>
    <dgm:pt modelId="{9E66D102-41ED-7D43-A2CE-45B0829174A7}" type="pres">
      <dgm:prSet presAssocID="{94C76A00-8989-4220-981B-7BDD6885829A}" presName="horz1" presStyleCnt="0"/>
      <dgm:spPr/>
    </dgm:pt>
    <dgm:pt modelId="{C5EB9004-9782-2544-AA61-E49F7F1D993A}" type="pres">
      <dgm:prSet presAssocID="{94C76A00-8989-4220-981B-7BDD6885829A}" presName="tx1" presStyleLbl="revTx" presStyleIdx="0" presStyleCnt="5"/>
      <dgm:spPr/>
    </dgm:pt>
    <dgm:pt modelId="{60B10EDE-281D-0D4F-BEE0-14F9FD09354C}" type="pres">
      <dgm:prSet presAssocID="{94C76A00-8989-4220-981B-7BDD6885829A}" presName="vert1" presStyleCnt="0"/>
      <dgm:spPr/>
    </dgm:pt>
    <dgm:pt modelId="{5FDD3058-8070-F146-B133-2DAFB9338D04}" type="pres">
      <dgm:prSet presAssocID="{CAEF80FC-CBEE-4B2B-93A6-2A764F0DF672}" presName="thickLine" presStyleLbl="alignNode1" presStyleIdx="1" presStyleCnt="5"/>
      <dgm:spPr/>
    </dgm:pt>
    <dgm:pt modelId="{60718250-440C-764C-A488-34B41760574B}" type="pres">
      <dgm:prSet presAssocID="{CAEF80FC-CBEE-4B2B-93A6-2A764F0DF672}" presName="horz1" presStyleCnt="0"/>
      <dgm:spPr/>
    </dgm:pt>
    <dgm:pt modelId="{EE3E745D-FCE0-1D4C-B850-7F97E971629B}" type="pres">
      <dgm:prSet presAssocID="{CAEF80FC-CBEE-4B2B-93A6-2A764F0DF672}" presName="tx1" presStyleLbl="revTx" presStyleIdx="1" presStyleCnt="5"/>
      <dgm:spPr/>
    </dgm:pt>
    <dgm:pt modelId="{2551839F-D719-2542-B97B-0739B482F165}" type="pres">
      <dgm:prSet presAssocID="{CAEF80FC-CBEE-4B2B-93A6-2A764F0DF672}" presName="vert1" presStyleCnt="0"/>
      <dgm:spPr/>
    </dgm:pt>
    <dgm:pt modelId="{E31AA281-60F9-2C45-95AB-689F26AA5406}" type="pres">
      <dgm:prSet presAssocID="{5BAE6471-E4F0-4D02-8A22-71497784C07B}" presName="thickLine" presStyleLbl="alignNode1" presStyleIdx="2" presStyleCnt="5"/>
      <dgm:spPr/>
    </dgm:pt>
    <dgm:pt modelId="{F3A4C608-A740-BA42-8258-CFA456CD7F8C}" type="pres">
      <dgm:prSet presAssocID="{5BAE6471-E4F0-4D02-8A22-71497784C07B}" presName="horz1" presStyleCnt="0"/>
      <dgm:spPr/>
    </dgm:pt>
    <dgm:pt modelId="{977A2BC5-D65B-4947-BD43-111939BD1FA0}" type="pres">
      <dgm:prSet presAssocID="{5BAE6471-E4F0-4D02-8A22-71497784C07B}" presName="tx1" presStyleLbl="revTx" presStyleIdx="2" presStyleCnt="5"/>
      <dgm:spPr/>
    </dgm:pt>
    <dgm:pt modelId="{9E62D3C5-93DA-D74E-BFAB-2DE155D53201}" type="pres">
      <dgm:prSet presAssocID="{5BAE6471-E4F0-4D02-8A22-71497784C07B}" presName="vert1" presStyleCnt="0"/>
      <dgm:spPr/>
    </dgm:pt>
    <dgm:pt modelId="{8D591A30-686C-5A4E-9B52-91ACA42DCD2D}" type="pres">
      <dgm:prSet presAssocID="{3C5D08F6-F0A4-4763-B65A-EBD15B2DE7C3}" presName="thickLine" presStyleLbl="alignNode1" presStyleIdx="3" presStyleCnt="5"/>
      <dgm:spPr/>
    </dgm:pt>
    <dgm:pt modelId="{D55E8A93-A4D5-3F40-8B1D-FE621A858BCA}" type="pres">
      <dgm:prSet presAssocID="{3C5D08F6-F0A4-4763-B65A-EBD15B2DE7C3}" presName="horz1" presStyleCnt="0"/>
      <dgm:spPr/>
    </dgm:pt>
    <dgm:pt modelId="{1874EC68-B365-3A4D-A26C-4BC397A7116B}" type="pres">
      <dgm:prSet presAssocID="{3C5D08F6-F0A4-4763-B65A-EBD15B2DE7C3}" presName="tx1" presStyleLbl="revTx" presStyleIdx="3" presStyleCnt="5"/>
      <dgm:spPr/>
    </dgm:pt>
    <dgm:pt modelId="{E46FDE54-E8DC-D442-B81B-4EA7A88E3FCB}" type="pres">
      <dgm:prSet presAssocID="{3C5D08F6-F0A4-4763-B65A-EBD15B2DE7C3}" presName="vert1" presStyleCnt="0"/>
      <dgm:spPr/>
    </dgm:pt>
    <dgm:pt modelId="{96210677-4FB3-2B47-9712-6006F45DB5C5}" type="pres">
      <dgm:prSet presAssocID="{2CAED129-EAE6-4DDA-A78E-AC37CB622E87}" presName="thickLine" presStyleLbl="alignNode1" presStyleIdx="4" presStyleCnt="5"/>
      <dgm:spPr/>
    </dgm:pt>
    <dgm:pt modelId="{BE648CF9-B4F3-A74C-AE25-11B64E60CA2E}" type="pres">
      <dgm:prSet presAssocID="{2CAED129-EAE6-4DDA-A78E-AC37CB622E87}" presName="horz1" presStyleCnt="0"/>
      <dgm:spPr/>
    </dgm:pt>
    <dgm:pt modelId="{3324B475-0155-4349-9A2C-A7079EE9F02E}" type="pres">
      <dgm:prSet presAssocID="{2CAED129-EAE6-4DDA-A78E-AC37CB622E87}" presName="tx1" presStyleLbl="revTx" presStyleIdx="4" presStyleCnt="5"/>
      <dgm:spPr/>
    </dgm:pt>
    <dgm:pt modelId="{69ED5286-D5FB-0041-B319-E34BCCD5B807}" type="pres">
      <dgm:prSet presAssocID="{2CAED129-EAE6-4DDA-A78E-AC37CB622E87}" presName="vert1" presStyleCnt="0"/>
      <dgm:spPr/>
    </dgm:pt>
  </dgm:ptLst>
  <dgm:cxnLst>
    <dgm:cxn modelId="{B3C71821-9913-45F9-AD58-1F9E861A15B7}" srcId="{CFBBFEA2-E7A7-4E5B-A5FC-F501BA80C5DA}" destId="{94C76A00-8989-4220-981B-7BDD6885829A}" srcOrd="0" destOrd="0" parTransId="{B9B04D0F-A476-4F0E-A9DD-F0CE68C93E67}" sibTransId="{0B3AEAC8-34A2-4152-A245-707CF8541633}"/>
    <dgm:cxn modelId="{9F2E6D3C-C469-4682-9072-5AB862EE83AE}" srcId="{CFBBFEA2-E7A7-4E5B-A5FC-F501BA80C5DA}" destId="{3C5D08F6-F0A4-4763-B65A-EBD15B2DE7C3}" srcOrd="3" destOrd="0" parTransId="{BE5C76B4-D1BD-4BB1-8729-173DF41FEA20}" sibTransId="{C52A641F-9067-4A7B-95F5-C094326F3025}"/>
    <dgm:cxn modelId="{FB7BF25D-B57F-934B-A0C7-E9C692A70FF1}" type="presOf" srcId="{CAEF80FC-CBEE-4B2B-93A6-2A764F0DF672}" destId="{EE3E745D-FCE0-1D4C-B850-7F97E971629B}" srcOrd="0" destOrd="0" presId="urn:microsoft.com/office/officeart/2008/layout/LinedList"/>
    <dgm:cxn modelId="{E4B9E354-A1FE-334D-BD33-F537A773AC4C}" type="presOf" srcId="{CFBBFEA2-E7A7-4E5B-A5FC-F501BA80C5DA}" destId="{381A31ED-98A4-EB4F-A203-410062D261BC}" srcOrd="0" destOrd="0" presId="urn:microsoft.com/office/officeart/2008/layout/LinedList"/>
    <dgm:cxn modelId="{FD26255A-6904-4FAE-8C6F-65E31BB4BC11}" srcId="{CFBBFEA2-E7A7-4E5B-A5FC-F501BA80C5DA}" destId="{CAEF80FC-CBEE-4B2B-93A6-2A764F0DF672}" srcOrd="1" destOrd="0" parTransId="{AA4B0C8B-E40A-4090-A87B-87FA65FA14CF}" sibTransId="{0590B89C-BA75-4467-8ABE-74F77FE596C7}"/>
    <dgm:cxn modelId="{40839E5A-AEA4-457D-8E9D-2B42F49C9BAC}" srcId="{CFBBFEA2-E7A7-4E5B-A5FC-F501BA80C5DA}" destId="{5BAE6471-E4F0-4D02-8A22-71497784C07B}" srcOrd="2" destOrd="0" parTransId="{E4BA675B-D8FC-4AFA-BC2B-F0AFCC6F742B}" sibTransId="{BDCAF9FB-5D28-426D-A160-8A352D630BDC}"/>
    <dgm:cxn modelId="{899EA39F-B660-1F46-B73A-93E85A3CDF7B}" type="presOf" srcId="{2CAED129-EAE6-4DDA-A78E-AC37CB622E87}" destId="{3324B475-0155-4349-9A2C-A7079EE9F02E}" srcOrd="0" destOrd="0" presId="urn:microsoft.com/office/officeart/2008/layout/LinedList"/>
    <dgm:cxn modelId="{9B594DC5-1FA0-4019-8272-7D3CB32FAF25}" srcId="{CFBBFEA2-E7A7-4E5B-A5FC-F501BA80C5DA}" destId="{2CAED129-EAE6-4DDA-A78E-AC37CB622E87}" srcOrd="4" destOrd="0" parTransId="{C5B62688-FF8D-4F65-BF7A-3F784812F9EE}" sibTransId="{16393424-A603-4BCB-A7E3-51AA4F1C9B13}"/>
    <dgm:cxn modelId="{929BC2C7-2184-DE4D-A690-FA8F79CF8496}" type="presOf" srcId="{5BAE6471-E4F0-4D02-8A22-71497784C07B}" destId="{977A2BC5-D65B-4947-BD43-111939BD1FA0}" srcOrd="0" destOrd="0" presId="urn:microsoft.com/office/officeart/2008/layout/LinedList"/>
    <dgm:cxn modelId="{5815CDCF-01D9-AF4A-99FA-8343CB768361}" type="presOf" srcId="{94C76A00-8989-4220-981B-7BDD6885829A}" destId="{C5EB9004-9782-2544-AA61-E49F7F1D993A}" srcOrd="0" destOrd="0" presId="urn:microsoft.com/office/officeart/2008/layout/LinedList"/>
    <dgm:cxn modelId="{8960E7F3-EB85-1E40-9353-FA3830A25C0A}" type="presOf" srcId="{3C5D08F6-F0A4-4763-B65A-EBD15B2DE7C3}" destId="{1874EC68-B365-3A4D-A26C-4BC397A7116B}" srcOrd="0" destOrd="0" presId="urn:microsoft.com/office/officeart/2008/layout/LinedList"/>
    <dgm:cxn modelId="{05BBDCA9-3F62-584E-9E19-EE03081EE238}" type="presParOf" srcId="{381A31ED-98A4-EB4F-A203-410062D261BC}" destId="{015ACDC3-E233-2442-9E5A-94F6F5C9261F}" srcOrd="0" destOrd="0" presId="urn:microsoft.com/office/officeart/2008/layout/LinedList"/>
    <dgm:cxn modelId="{E04C6495-B466-5E4D-B6BA-417A872FAB52}" type="presParOf" srcId="{381A31ED-98A4-EB4F-A203-410062D261BC}" destId="{9E66D102-41ED-7D43-A2CE-45B0829174A7}" srcOrd="1" destOrd="0" presId="urn:microsoft.com/office/officeart/2008/layout/LinedList"/>
    <dgm:cxn modelId="{F1A274A4-18EB-BC44-8942-F4685839D6A0}" type="presParOf" srcId="{9E66D102-41ED-7D43-A2CE-45B0829174A7}" destId="{C5EB9004-9782-2544-AA61-E49F7F1D993A}" srcOrd="0" destOrd="0" presId="urn:microsoft.com/office/officeart/2008/layout/LinedList"/>
    <dgm:cxn modelId="{5DB4E959-F941-2D47-B537-B91B2F9767EC}" type="presParOf" srcId="{9E66D102-41ED-7D43-A2CE-45B0829174A7}" destId="{60B10EDE-281D-0D4F-BEE0-14F9FD09354C}" srcOrd="1" destOrd="0" presId="urn:microsoft.com/office/officeart/2008/layout/LinedList"/>
    <dgm:cxn modelId="{7F257075-3342-C84E-9CF7-CF652EC367AD}" type="presParOf" srcId="{381A31ED-98A4-EB4F-A203-410062D261BC}" destId="{5FDD3058-8070-F146-B133-2DAFB9338D04}" srcOrd="2" destOrd="0" presId="urn:microsoft.com/office/officeart/2008/layout/LinedList"/>
    <dgm:cxn modelId="{9F34CEF5-4057-FC41-AFC5-850549F25CBC}" type="presParOf" srcId="{381A31ED-98A4-EB4F-A203-410062D261BC}" destId="{60718250-440C-764C-A488-34B41760574B}" srcOrd="3" destOrd="0" presId="urn:microsoft.com/office/officeart/2008/layout/LinedList"/>
    <dgm:cxn modelId="{B74E8A6A-F21E-B34D-A5AE-9E6D844C4B50}" type="presParOf" srcId="{60718250-440C-764C-A488-34B41760574B}" destId="{EE3E745D-FCE0-1D4C-B850-7F97E971629B}" srcOrd="0" destOrd="0" presId="urn:microsoft.com/office/officeart/2008/layout/LinedList"/>
    <dgm:cxn modelId="{C3349C56-ECB1-8F41-943C-694190ED5E36}" type="presParOf" srcId="{60718250-440C-764C-A488-34B41760574B}" destId="{2551839F-D719-2542-B97B-0739B482F165}" srcOrd="1" destOrd="0" presId="urn:microsoft.com/office/officeart/2008/layout/LinedList"/>
    <dgm:cxn modelId="{4CC781BD-A77F-0A49-BCC3-DFF4F35CC743}" type="presParOf" srcId="{381A31ED-98A4-EB4F-A203-410062D261BC}" destId="{E31AA281-60F9-2C45-95AB-689F26AA5406}" srcOrd="4" destOrd="0" presId="urn:microsoft.com/office/officeart/2008/layout/LinedList"/>
    <dgm:cxn modelId="{9ECEE3B5-B062-F143-AC4F-59F4ABC798CA}" type="presParOf" srcId="{381A31ED-98A4-EB4F-A203-410062D261BC}" destId="{F3A4C608-A740-BA42-8258-CFA456CD7F8C}" srcOrd="5" destOrd="0" presId="urn:microsoft.com/office/officeart/2008/layout/LinedList"/>
    <dgm:cxn modelId="{DB186004-4500-E148-B710-2D40D766010C}" type="presParOf" srcId="{F3A4C608-A740-BA42-8258-CFA456CD7F8C}" destId="{977A2BC5-D65B-4947-BD43-111939BD1FA0}" srcOrd="0" destOrd="0" presId="urn:microsoft.com/office/officeart/2008/layout/LinedList"/>
    <dgm:cxn modelId="{A51E80C2-EF87-CC4E-B4B2-BF7D6B1E6364}" type="presParOf" srcId="{F3A4C608-A740-BA42-8258-CFA456CD7F8C}" destId="{9E62D3C5-93DA-D74E-BFAB-2DE155D53201}" srcOrd="1" destOrd="0" presId="urn:microsoft.com/office/officeart/2008/layout/LinedList"/>
    <dgm:cxn modelId="{D3CF6173-7A32-7244-A42E-7CFFC5404D0D}" type="presParOf" srcId="{381A31ED-98A4-EB4F-A203-410062D261BC}" destId="{8D591A30-686C-5A4E-9B52-91ACA42DCD2D}" srcOrd="6" destOrd="0" presId="urn:microsoft.com/office/officeart/2008/layout/LinedList"/>
    <dgm:cxn modelId="{4188EA17-4B32-0D4E-892E-942A49CB6A71}" type="presParOf" srcId="{381A31ED-98A4-EB4F-A203-410062D261BC}" destId="{D55E8A93-A4D5-3F40-8B1D-FE621A858BCA}" srcOrd="7" destOrd="0" presId="urn:microsoft.com/office/officeart/2008/layout/LinedList"/>
    <dgm:cxn modelId="{89DB5468-AA37-B742-AE63-E82D9A1C471C}" type="presParOf" srcId="{D55E8A93-A4D5-3F40-8B1D-FE621A858BCA}" destId="{1874EC68-B365-3A4D-A26C-4BC397A7116B}" srcOrd="0" destOrd="0" presId="urn:microsoft.com/office/officeart/2008/layout/LinedList"/>
    <dgm:cxn modelId="{911703F8-F812-7248-A831-790F6CA08BBE}" type="presParOf" srcId="{D55E8A93-A4D5-3F40-8B1D-FE621A858BCA}" destId="{E46FDE54-E8DC-D442-B81B-4EA7A88E3FCB}" srcOrd="1" destOrd="0" presId="urn:microsoft.com/office/officeart/2008/layout/LinedList"/>
    <dgm:cxn modelId="{0B14743B-458F-E34B-B86A-D93E3694E402}" type="presParOf" srcId="{381A31ED-98A4-EB4F-A203-410062D261BC}" destId="{96210677-4FB3-2B47-9712-6006F45DB5C5}" srcOrd="8" destOrd="0" presId="urn:microsoft.com/office/officeart/2008/layout/LinedList"/>
    <dgm:cxn modelId="{B63A1BAB-C8E9-8647-B738-D620BC8283E1}" type="presParOf" srcId="{381A31ED-98A4-EB4F-A203-410062D261BC}" destId="{BE648CF9-B4F3-A74C-AE25-11B64E60CA2E}" srcOrd="9" destOrd="0" presId="urn:microsoft.com/office/officeart/2008/layout/LinedList"/>
    <dgm:cxn modelId="{638DAF8B-E576-8E4A-8A01-AF3B369258C6}" type="presParOf" srcId="{BE648CF9-B4F3-A74C-AE25-11B64E60CA2E}" destId="{3324B475-0155-4349-9A2C-A7079EE9F02E}" srcOrd="0" destOrd="0" presId="urn:microsoft.com/office/officeart/2008/layout/LinedList"/>
    <dgm:cxn modelId="{856A54B6-B329-9647-91BA-0DB057FDDE6A}" type="presParOf" srcId="{BE648CF9-B4F3-A74C-AE25-11B64E60CA2E}" destId="{69ED5286-D5FB-0041-B319-E34BCCD5B8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2CCD914-34E8-4480-9B75-B73E63460446}" type="doc">
      <dgm:prSet loTypeId="urn:microsoft.com/office/officeart/2005/8/layout/process4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4064096-440F-45E3-B12F-E3431087B44A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KAPACITET ZA EMPATIJU </a:t>
          </a:r>
          <a:r>
            <a:rPr lang="en-US" dirty="0"/>
            <a:t>JE POTENCIJALNO PRISUTAN U SVIH LJUDSKIH BIĆA A ZATIM JE </a:t>
          </a:r>
          <a:r>
            <a:rPr lang="en-US" b="1" dirty="0">
              <a:solidFill>
                <a:schemeClr val="tx2">
                  <a:lumMod val="90000"/>
                  <a:lumOff val="10000"/>
                </a:schemeClr>
              </a:solidFill>
            </a:rPr>
            <a:t>PRIRODNO POTAKNUT U RAZVOJU ILI PAK INHIBIRAN  </a:t>
          </a:r>
          <a:r>
            <a:rPr lang="en-US" dirty="0"/>
            <a:t>- INICIJALNOM INTERAKCIJOM MAJKE I DJETETA</a:t>
          </a:r>
        </a:p>
      </dgm:t>
    </dgm:pt>
    <dgm:pt modelId="{734E7155-E61A-41BA-86F7-FF2905762F4C}" type="parTrans" cxnId="{AFA5136D-73E3-4549-AC0A-9711C7301AED}">
      <dgm:prSet/>
      <dgm:spPr/>
      <dgm:t>
        <a:bodyPr/>
        <a:lstStyle/>
        <a:p>
          <a:endParaRPr lang="en-US"/>
        </a:p>
      </dgm:t>
    </dgm:pt>
    <dgm:pt modelId="{0C5A8C24-52C6-4349-A1B9-57B4BE0023B4}" type="sibTrans" cxnId="{AFA5136D-73E3-4549-AC0A-9711C7301AED}">
      <dgm:prSet/>
      <dgm:spPr/>
      <dgm:t>
        <a:bodyPr/>
        <a:lstStyle/>
        <a:p>
          <a:endParaRPr lang="en-US"/>
        </a:p>
      </dgm:t>
    </dgm:pt>
    <dgm:pt modelId="{E7A7715F-0F18-4310-8852-1DB1C18FA804}">
      <dgm:prSet/>
      <dgm:spPr/>
      <dgm:t>
        <a:bodyPr/>
        <a:lstStyle/>
        <a:p>
          <a:r>
            <a:rPr lang="en-US"/>
            <a:t>EMPATIJA UKLJUČUJE DVOJE LJUDI:</a:t>
          </a:r>
        </a:p>
      </dgm:t>
    </dgm:pt>
    <dgm:pt modelId="{CB7E1222-D002-4D12-8A23-DE120B2C8ECB}" type="parTrans" cxnId="{742D92A1-1A75-4F47-B868-51427CC32C82}">
      <dgm:prSet/>
      <dgm:spPr/>
      <dgm:t>
        <a:bodyPr/>
        <a:lstStyle/>
        <a:p>
          <a:endParaRPr lang="en-US"/>
        </a:p>
      </dgm:t>
    </dgm:pt>
    <dgm:pt modelId="{1BCA422B-7826-4CD1-9E59-C384B7328EB8}" type="sibTrans" cxnId="{742D92A1-1A75-4F47-B868-51427CC32C82}">
      <dgm:prSet/>
      <dgm:spPr/>
      <dgm:t>
        <a:bodyPr/>
        <a:lstStyle/>
        <a:p>
          <a:endParaRPr lang="en-US"/>
        </a:p>
      </dgm:t>
    </dgm:pt>
    <dgm:pt modelId="{F519CF7D-CAA3-4A9D-A4A1-8774BE6933EA}">
      <dgm:prSet/>
      <dgm:spPr/>
      <dgm:t>
        <a:bodyPr/>
        <a:lstStyle/>
        <a:p>
          <a:r>
            <a:rPr lang="en-US"/>
            <a:t>1. ONOG KOJI ŽELI RAZUMJETI</a:t>
          </a:r>
        </a:p>
      </dgm:t>
    </dgm:pt>
    <dgm:pt modelId="{A277F6C1-B8C2-442B-9873-0AC4FF34A37A}" type="parTrans" cxnId="{0535117B-3B5F-4C62-AD59-D7A46493941D}">
      <dgm:prSet/>
      <dgm:spPr/>
      <dgm:t>
        <a:bodyPr/>
        <a:lstStyle/>
        <a:p>
          <a:endParaRPr lang="en-US"/>
        </a:p>
      </dgm:t>
    </dgm:pt>
    <dgm:pt modelId="{F9DF557E-6CCE-481C-9690-047F875B441B}" type="sibTrans" cxnId="{0535117B-3B5F-4C62-AD59-D7A46493941D}">
      <dgm:prSet/>
      <dgm:spPr/>
      <dgm:t>
        <a:bodyPr/>
        <a:lstStyle/>
        <a:p>
          <a:endParaRPr lang="en-US"/>
        </a:p>
      </dgm:t>
    </dgm:pt>
    <dgm:pt modelId="{F5068A7B-507D-419A-8E02-CF7B70C36080}">
      <dgm:prSet/>
      <dgm:spPr/>
      <dgm:t>
        <a:bodyPr/>
        <a:lstStyle/>
        <a:p>
          <a:r>
            <a:rPr lang="en-US"/>
            <a:t>2. ONOG KOJI ŽELI BITI SHVAĆEN</a:t>
          </a:r>
        </a:p>
      </dgm:t>
    </dgm:pt>
    <dgm:pt modelId="{DFE0852F-D166-491D-8D21-CBB4E000E8A8}" type="parTrans" cxnId="{DAAC0010-40BE-4005-A3C2-B749ACDF4060}">
      <dgm:prSet/>
      <dgm:spPr/>
      <dgm:t>
        <a:bodyPr/>
        <a:lstStyle/>
        <a:p>
          <a:endParaRPr lang="en-US"/>
        </a:p>
      </dgm:t>
    </dgm:pt>
    <dgm:pt modelId="{FDB316C7-0276-486A-88A1-749D6BC9ACF7}" type="sibTrans" cxnId="{DAAC0010-40BE-4005-A3C2-B749ACDF4060}">
      <dgm:prSet/>
      <dgm:spPr/>
      <dgm:t>
        <a:bodyPr/>
        <a:lstStyle/>
        <a:p>
          <a:endParaRPr lang="en-US"/>
        </a:p>
      </dgm:t>
    </dgm:pt>
    <dgm:pt modelId="{2EFB1552-B9A5-4E97-B1C8-A0A4288FDEEA}">
      <dgm:prSet/>
      <dgm:spPr/>
      <dgm:t>
        <a:bodyPr/>
        <a:lstStyle/>
        <a:p>
          <a:r>
            <a:rPr lang="en-US" dirty="0"/>
            <a:t>IAKO POSJEDOVANJE KAPACITETA ZA EMPATIJU MOŽE BITI UROĐENO, </a:t>
          </a:r>
          <a:r>
            <a:rPr lang="hr-HR" dirty="0"/>
            <a:t> </a:t>
          </a:r>
          <a:r>
            <a:rPr lang="en-US" b="1" dirty="0">
              <a:solidFill>
                <a:schemeClr val="tx2">
                  <a:lumMod val="90000"/>
                  <a:lumOff val="10000"/>
                </a:schemeClr>
              </a:solidFill>
            </a:rPr>
            <a:t>KORIŠTENJE TOGA POTENCIJALA SE MOŽE NAUČITI ALI NE I POUČAVATI</a:t>
          </a:r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.</a:t>
          </a:r>
        </a:p>
      </dgm:t>
    </dgm:pt>
    <dgm:pt modelId="{71C0F8AD-1C1A-48D3-BE42-6052805E6764}" type="parTrans" cxnId="{E7872869-1D02-4525-AF47-E7468C721548}">
      <dgm:prSet/>
      <dgm:spPr/>
      <dgm:t>
        <a:bodyPr/>
        <a:lstStyle/>
        <a:p>
          <a:endParaRPr lang="en-US"/>
        </a:p>
      </dgm:t>
    </dgm:pt>
    <dgm:pt modelId="{9A2E2042-425F-4551-BE53-056C56474B5D}" type="sibTrans" cxnId="{E7872869-1D02-4525-AF47-E7468C721548}">
      <dgm:prSet/>
      <dgm:spPr/>
      <dgm:t>
        <a:bodyPr/>
        <a:lstStyle/>
        <a:p>
          <a:endParaRPr lang="en-US"/>
        </a:p>
      </dgm:t>
    </dgm:pt>
    <dgm:pt modelId="{7FE3A355-2AB5-4EB1-908C-3100102A4E06}" type="pres">
      <dgm:prSet presAssocID="{32CCD914-34E8-4480-9B75-B73E63460446}" presName="Name0" presStyleCnt="0">
        <dgm:presLayoutVars>
          <dgm:dir/>
          <dgm:animLvl val="lvl"/>
          <dgm:resizeHandles val="exact"/>
        </dgm:presLayoutVars>
      </dgm:prSet>
      <dgm:spPr/>
    </dgm:pt>
    <dgm:pt modelId="{9D02436A-4BB6-473B-8963-27FB8ED9A1D9}" type="pres">
      <dgm:prSet presAssocID="{2EFB1552-B9A5-4E97-B1C8-A0A4288FDEEA}" presName="boxAndChildren" presStyleCnt="0"/>
      <dgm:spPr/>
    </dgm:pt>
    <dgm:pt modelId="{6716CD64-06DF-4C2B-8185-C1BBAC5BC997}" type="pres">
      <dgm:prSet presAssocID="{2EFB1552-B9A5-4E97-B1C8-A0A4288FDEEA}" presName="parentTextBox" presStyleLbl="node1" presStyleIdx="0" presStyleCnt="3"/>
      <dgm:spPr/>
    </dgm:pt>
    <dgm:pt modelId="{93296A41-6CA2-42FD-9738-DCCFFFB819C6}" type="pres">
      <dgm:prSet presAssocID="{1BCA422B-7826-4CD1-9E59-C384B7328EB8}" presName="sp" presStyleCnt="0"/>
      <dgm:spPr/>
    </dgm:pt>
    <dgm:pt modelId="{34A966AD-B708-43DE-829A-618703393F12}" type="pres">
      <dgm:prSet presAssocID="{E7A7715F-0F18-4310-8852-1DB1C18FA804}" presName="arrowAndChildren" presStyleCnt="0"/>
      <dgm:spPr/>
    </dgm:pt>
    <dgm:pt modelId="{2366D161-FED8-47AF-A2CE-02FDE615C6DC}" type="pres">
      <dgm:prSet presAssocID="{E7A7715F-0F18-4310-8852-1DB1C18FA804}" presName="parentTextArrow" presStyleLbl="node1" presStyleIdx="0" presStyleCnt="3"/>
      <dgm:spPr/>
    </dgm:pt>
    <dgm:pt modelId="{2F207CC4-2F7D-46C8-94ED-1ED3C15B7C8B}" type="pres">
      <dgm:prSet presAssocID="{E7A7715F-0F18-4310-8852-1DB1C18FA804}" presName="arrow" presStyleLbl="node1" presStyleIdx="1" presStyleCnt="3"/>
      <dgm:spPr/>
    </dgm:pt>
    <dgm:pt modelId="{F219CC08-5197-4FE2-AECF-CDD4875FFE1C}" type="pres">
      <dgm:prSet presAssocID="{E7A7715F-0F18-4310-8852-1DB1C18FA804}" presName="descendantArrow" presStyleCnt="0"/>
      <dgm:spPr/>
    </dgm:pt>
    <dgm:pt modelId="{8D9C5117-9059-46F7-9AAF-4BCC0935DF0A}" type="pres">
      <dgm:prSet presAssocID="{F519CF7D-CAA3-4A9D-A4A1-8774BE6933EA}" presName="childTextArrow" presStyleLbl="fgAccFollowNode1" presStyleIdx="0" presStyleCnt="2">
        <dgm:presLayoutVars>
          <dgm:bulletEnabled val="1"/>
        </dgm:presLayoutVars>
      </dgm:prSet>
      <dgm:spPr/>
    </dgm:pt>
    <dgm:pt modelId="{3373159C-C0FE-4785-B1F7-B35CBCCAF8A6}" type="pres">
      <dgm:prSet presAssocID="{F5068A7B-507D-419A-8E02-CF7B70C36080}" presName="childTextArrow" presStyleLbl="fgAccFollowNode1" presStyleIdx="1" presStyleCnt="2">
        <dgm:presLayoutVars>
          <dgm:bulletEnabled val="1"/>
        </dgm:presLayoutVars>
      </dgm:prSet>
      <dgm:spPr/>
    </dgm:pt>
    <dgm:pt modelId="{08EA5C0D-8305-42C9-BB5F-019DBA94092B}" type="pres">
      <dgm:prSet presAssocID="{0C5A8C24-52C6-4349-A1B9-57B4BE0023B4}" presName="sp" presStyleCnt="0"/>
      <dgm:spPr/>
    </dgm:pt>
    <dgm:pt modelId="{95B9C08F-0FF6-4B07-A0A0-8A2C0DA60AC8}" type="pres">
      <dgm:prSet presAssocID="{94064096-440F-45E3-B12F-E3431087B44A}" presName="arrowAndChildren" presStyleCnt="0"/>
      <dgm:spPr/>
    </dgm:pt>
    <dgm:pt modelId="{E5BE3A65-C4D8-4FE0-83FB-F25CB3C99193}" type="pres">
      <dgm:prSet presAssocID="{94064096-440F-45E3-B12F-E3431087B44A}" presName="parentTextArrow" presStyleLbl="node1" presStyleIdx="2" presStyleCnt="3"/>
      <dgm:spPr/>
    </dgm:pt>
  </dgm:ptLst>
  <dgm:cxnLst>
    <dgm:cxn modelId="{DAAC0010-40BE-4005-A3C2-B749ACDF4060}" srcId="{E7A7715F-0F18-4310-8852-1DB1C18FA804}" destId="{F5068A7B-507D-419A-8E02-CF7B70C36080}" srcOrd="1" destOrd="0" parTransId="{DFE0852F-D166-491D-8D21-CBB4E000E8A8}" sibTransId="{FDB316C7-0276-486A-88A1-749D6BC9ACF7}"/>
    <dgm:cxn modelId="{51D6A81F-50E4-4CCA-A082-61077DE22E7D}" type="presOf" srcId="{32CCD914-34E8-4480-9B75-B73E63460446}" destId="{7FE3A355-2AB5-4EB1-908C-3100102A4E06}" srcOrd="0" destOrd="0" presId="urn:microsoft.com/office/officeart/2005/8/layout/process4"/>
    <dgm:cxn modelId="{E7872869-1D02-4525-AF47-E7468C721548}" srcId="{32CCD914-34E8-4480-9B75-B73E63460446}" destId="{2EFB1552-B9A5-4E97-B1C8-A0A4288FDEEA}" srcOrd="2" destOrd="0" parTransId="{71C0F8AD-1C1A-48D3-BE42-6052805E6764}" sibTransId="{9A2E2042-425F-4551-BE53-056C56474B5D}"/>
    <dgm:cxn modelId="{AFA5136D-73E3-4549-AC0A-9711C7301AED}" srcId="{32CCD914-34E8-4480-9B75-B73E63460446}" destId="{94064096-440F-45E3-B12F-E3431087B44A}" srcOrd="0" destOrd="0" parTransId="{734E7155-E61A-41BA-86F7-FF2905762F4C}" sibTransId="{0C5A8C24-52C6-4349-A1B9-57B4BE0023B4}"/>
    <dgm:cxn modelId="{BEC4AE76-14F9-41A6-B948-28F5C0856275}" type="presOf" srcId="{E7A7715F-0F18-4310-8852-1DB1C18FA804}" destId="{2366D161-FED8-47AF-A2CE-02FDE615C6DC}" srcOrd="0" destOrd="0" presId="urn:microsoft.com/office/officeart/2005/8/layout/process4"/>
    <dgm:cxn modelId="{0535117B-3B5F-4C62-AD59-D7A46493941D}" srcId="{E7A7715F-0F18-4310-8852-1DB1C18FA804}" destId="{F519CF7D-CAA3-4A9D-A4A1-8774BE6933EA}" srcOrd="0" destOrd="0" parTransId="{A277F6C1-B8C2-442B-9873-0AC4FF34A37A}" sibTransId="{F9DF557E-6CCE-481C-9690-047F875B441B}"/>
    <dgm:cxn modelId="{DAF67F80-C08A-4187-9D0D-A621DD39C435}" type="presOf" srcId="{94064096-440F-45E3-B12F-E3431087B44A}" destId="{E5BE3A65-C4D8-4FE0-83FB-F25CB3C99193}" srcOrd="0" destOrd="0" presId="urn:microsoft.com/office/officeart/2005/8/layout/process4"/>
    <dgm:cxn modelId="{B421BD95-3827-451A-A464-3C1FD02E2498}" type="presOf" srcId="{2EFB1552-B9A5-4E97-B1C8-A0A4288FDEEA}" destId="{6716CD64-06DF-4C2B-8185-C1BBAC5BC997}" srcOrd="0" destOrd="0" presId="urn:microsoft.com/office/officeart/2005/8/layout/process4"/>
    <dgm:cxn modelId="{742D92A1-1A75-4F47-B868-51427CC32C82}" srcId="{32CCD914-34E8-4480-9B75-B73E63460446}" destId="{E7A7715F-0F18-4310-8852-1DB1C18FA804}" srcOrd="1" destOrd="0" parTransId="{CB7E1222-D002-4D12-8A23-DE120B2C8ECB}" sibTransId="{1BCA422B-7826-4CD1-9E59-C384B7328EB8}"/>
    <dgm:cxn modelId="{4175D5A9-9F0E-411B-AD2D-35405BF5ED78}" type="presOf" srcId="{E7A7715F-0F18-4310-8852-1DB1C18FA804}" destId="{2F207CC4-2F7D-46C8-94ED-1ED3C15B7C8B}" srcOrd="1" destOrd="0" presId="urn:microsoft.com/office/officeart/2005/8/layout/process4"/>
    <dgm:cxn modelId="{D5A4B9B9-DFF0-4C0E-BAA8-F0731C139959}" type="presOf" srcId="{F519CF7D-CAA3-4A9D-A4A1-8774BE6933EA}" destId="{8D9C5117-9059-46F7-9AAF-4BCC0935DF0A}" srcOrd="0" destOrd="0" presId="urn:microsoft.com/office/officeart/2005/8/layout/process4"/>
    <dgm:cxn modelId="{1A5AE6F4-DA0F-4027-B7C8-F87C5F1F35DC}" type="presOf" srcId="{F5068A7B-507D-419A-8E02-CF7B70C36080}" destId="{3373159C-C0FE-4785-B1F7-B35CBCCAF8A6}" srcOrd="0" destOrd="0" presId="urn:microsoft.com/office/officeart/2005/8/layout/process4"/>
    <dgm:cxn modelId="{A2845F62-2DF0-42E6-AD8F-F5BF29108ED4}" type="presParOf" srcId="{7FE3A355-2AB5-4EB1-908C-3100102A4E06}" destId="{9D02436A-4BB6-473B-8963-27FB8ED9A1D9}" srcOrd="0" destOrd="0" presId="urn:microsoft.com/office/officeart/2005/8/layout/process4"/>
    <dgm:cxn modelId="{33C21242-4C34-46D0-87CE-894461ABE6DA}" type="presParOf" srcId="{9D02436A-4BB6-473B-8963-27FB8ED9A1D9}" destId="{6716CD64-06DF-4C2B-8185-C1BBAC5BC997}" srcOrd="0" destOrd="0" presId="urn:microsoft.com/office/officeart/2005/8/layout/process4"/>
    <dgm:cxn modelId="{C87ADEBF-A149-4E3D-BB00-7ECF6AA89697}" type="presParOf" srcId="{7FE3A355-2AB5-4EB1-908C-3100102A4E06}" destId="{93296A41-6CA2-42FD-9738-DCCFFFB819C6}" srcOrd="1" destOrd="0" presId="urn:microsoft.com/office/officeart/2005/8/layout/process4"/>
    <dgm:cxn modelId="{4E1F0A11-2530-4F51-A8A3-C43EB3BB4D9C}" type="presParOf" srcId="{7FE3A355-2AB5-4EB1-908C-3100102A4E06}" destId="{34A966AD-B708-43DE-829A-618703393F12}" srcOrd="2" destOrd="0" presId="urn:microsoft.com/office/officeart/2005/8/layout/process4"/>
    <dgm:cxn modelId="{3DC9DA1E-FE3C-45F6-9E0B-BD888E039C01}" type="presParOf" srcId="{34A966AD-B708-43DE-829A-618703393F12}" destId="{2366D161-FED8-47AF-A2CE-02FDE615C6DC}" srcOrd="0" destOrd="0" presId="urn:microsoft.com/office/officeart/2005/8/layout/process4"/>
    <dgm:cxn modelId="{84BB3969-149A-4B0C-8BC6-7EBA172228EC}" type="presParOf" srcId="{34A966AD-B708-43DE-829A-618703393F12}" destId="{2F207CC4-2F7D-46C8-94ED-1ED3C15B7C8B}" srcOrd="1" destOrd="0" presId="urn:microsoft.com/office/officeart/2005/8/layout/process4"/>
    <dgm:cxn modelId="{B58180DB-F8A3-4F62-AF02-CAEAE46B8DF3}" type="presParOf" srcId="{34A966AD-B708-43DE-829A-618703393F12}" destId="{F219CC08-5197-4FE2-AECF-CDD4875FFE1C}" srcOrd="2" destOrd="0" presId="urn:microsoft.com/office/officeart/2005/8/layout/process4"/>
    <dgm:cxn modelId="{A0971F06-7D16-4D6F-9033-4E69E8DBDCAF}" type="presParOf" srcId="{F219CC08-5197-4FE2-AECF-CDD4875FFE1C}" destId="{8D9C5117-9059-46F7-9AAF-4BCC0935DF0A}" srcOrd="0" destOrd="0" presId="urn:microsoft.com/office/officeart/2005/8/layout/process4"/>
    <dgm:cxn modelId="{28EEC633-DC98-4B7D-9A5E-3510074656EA}" type="presParOf" srcId="{F219CC08-5197-4FE2-AECF-CDD4875FFE1C}" destId="{3373159C-C0FE-4785-B1F7-B35CBCCAF8A6}" srcOrd="1" destOrd="0" presId="urn:microsoft.com/office/officeart/2005/8/layout/process4"/>
    <dgm:cxn modelId="{DBB40321-868B-4F79-9581-58AEE1752BB4}" type="presParOf" srcId="{7FE3A355-2AB5-4EB1-908C-3100102A4E06}" destId="{08EA5C0D-8305-42C9-BB5F-019DBA94092B}" srcOrd="3" destOrd="0" presId="urn:microsoft.com/office/officeart/2005/8/layout/process4"/>
    <dgm:cxn modelId="{4407EDD3-01D6-40EA-9300-E7E8CFD44D73}" type="presParOf" srcId="{7FE3A355-2AB5-4EB1-908C-3100102A4E06}" destId="{95B9C08F-0FF6-4B07-A0A0-8A2C0DA60AC8}" srcOrd="4" destOrd="0" presId="urn:microsoft.com/office/officeart/2005/8/layout/process4"/>
    <dgm:cxn modelId="{71FC1A95-A2EF-4A37-8E65-422AAE039CE7}" type="presParOf" srcId="{95B9C08F-0FF6-4B07-A0A0-8A2C0DA60AC8}" destId="{E5BE3A65-C4D8-4FE0-83FB-F25CB3C9919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4C65D85-0DF4-4AC4-9442-63C846A6944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6614D2E-41C9-4CF3-8876-FA24092EE4B2}">
      <dgm:prSet/>
      <dgm:spPr/>
      <dgm:t>
        <a:bodyPr/>
        <a:lstStyle/>
        <a:p>
          <a:r>
            <a:rPr lang="en-US" dirty="0"/>
            <a:t>KLEINIJANSKA ŠKOLA je </a:t>
          </a:r>
          <a:r>
            <a:rPr lang="en-US" dirty="0" err="1"/>
            <a:t>razvila</a:t>
          </a:r>
          <a:r>
            <a:rPr lang="en-US" dirty="0"/>
            <a:t> </a:t>
          </a:r>
          <a:r>
            <a:rPr lang="en-US" dirty="0" err="1"/>
            <a:t>originalnu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koherentnu</a:t>
          </a:r>
          <a:r>
            <a:rPr lang="en-US" dirty="0"/>
            <a:t> </a:t>
          </a:r>
          <a:r>
            <a:rPr lang="en-US" dirty="0" err="1"/>
            <a:t>teoriju</a:t>
          </a:r>
          <a:r>
            <a:rPr lang="en-US" dirty="0"/>
            <a:t> </a:t>
          </a:r>
          <a:r>
            <a:rPr lang="en-US" dirty="0" err="1"/>
            <a:t>empatije</a:t>
          </a:r>
          <a:r>
            <a:rPr lang="en-US" dirty="0"/>
            <a:t> </a:t>
          </a:r>
          <a:r>
            <a:rPr lang="en-US" dirty="0" err="1"/>
            <a:t>mada</a:t>
          </a:r>
          <a:r>
            <a:rPr lang="en-US" dirty="0"/>
            <a:t> je </a:t>
          </a:r>
          <a:r>
            <a:rPr lang="en-US" dirty="0" err="1"/>
            <a:t>sam</a:t>
          </a:r>
          <a:r>
            <a:rPr lang="en-US" dirty="0"/>
            <a:t> </a:t>
          </a:r>
          <a:r>
            <a:rPr lang="en-US" dirty="0" err="1"/>
            <a:t>termin</a:t>
          </a:r>
          <a:r>
            <a:rPr lang="en-US" dirty="0"/>
            <a:t> </a:t>
          </a:r>
          <a:r>
            <a:rPr lang="en-US" dirty="0" err="1"/>
            <a:t>rijetko</a:t>
          </a:r>
          <a:r>
            <a:rPr lang="en-US" dirty="0"/>
            <a:t> </a:t>
          </a:r>
          <a:r>
            <a:rPr lang="en-US" dirty="0" err="1"/>
            <a:t>koristila</a:t>
          </a:r>
          <a:endParaRPr lang="en-US" dirty="0"/>
        </a:p>
      </dgm:t>
    </dgm:pt>
    <dgm:pt modelId="{98881557-3DD0-4DDA-875D-EC18862692DF}" type="parTrans" cxnId="{215C9FEC-88FD-4F71-BD9E-570CD7D2D390}">
      <dgm:prSet/>
      <dgm:spPr/>
      <dgm:t>
        <a:bodyPr/>
        <a:lstStyle/>
        <a:p>
          <a:endParaRPr lang="en-US"/>
        </a:p>
      </dgm:t>
    </dgm:pt>
    <dgm:pt modelId="{C468AEF5-FBB1-4CEB-BC67-735C9FC500E9}" type="sibTrans" cxnId="{215C9FEC-88FD-4F71-BD9E-570CD7D2D390}">
      <dgm:prSet phldrT="01"/>
      <dgm:spPr/>
      <dgm:t>
        <a:bodyPr/>
        <a:lstStyle/>
        <a:p>
          <a:endParaRPr lang="en-US"/>
        </a:p>
      </dgm:t>
    </dgm:pt>
    <dgm:pt modelId="{E488E857-1A2E-4153-ABBF-51F9A878BC59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EMPATIJA JE PRODUKT NORMALNE PROJEKTIVNE IDENTIFIKACIJE</a:t>
          </a:r>
        </a:p>
      </dgm:t>
    </dgm:pt>
    <dgm:pt modelId="{14F55EBE-9650-4E8D-86EC-535C900F5A3C}" type="parTrans" cxnId="{DBBF1D20-AD13-4EBC-8A89-ED54227630D2}">
      <dgm:prSet/>
      <dgm:spPr/>
      <dgm:t>
        <a:bodyPr/>
        <a:lstStyle/>
        <a:p>
          <a:endParaRPr lang="en-US"/>
        </a:p>
      </dgm:t>
    </dgm:pt>
    <dgm:pt modelId="{C91408E1-59A4-46C7-ACF4-42F587CCE709}" type="sibTrans" cxnId="{DBBF1D20-AD13-4EBC-8A89-ED54227630D2}">
      <dgm:prSet phldrT="02"/>
      <dgm:spPr/>
      <dgm:t>
        <a:bodyPr/>
        <a:lstStyle/>
        <a:p>
          <a:endParaRPr lang="en-US"/>
        </a:p>
      </dgm:t>
    </dgm:pt>
    <dgm:pt modelId="{23EA9786-09B3-45DC-B8D5-7EFB89EFB7A8}">
      <dgm:prSet custT="1"/>
      <dgm:spPr/>
      <dgm:t>
        <a:bodyPr/>
        <a:lstStyle/>
        <a:p>
          <a:r>
            <a:rPr lang="en-US" sz="3100" dirty="0"/>
            <a:t>N</a:t>
          </a:r>
          <a:r>
            <a:rPr lang="hr-HR" sz="3100" dirty="0"/>
            <a:t>ORMALNA</a:t>
          </a:r>
          <a:r>
            <a:rPr lang="en-US" sz="3100" dirty="0"/>
            <a:t> (</a:t>
          </a:r>
          <a:r>
            <a:rPr lang="en-US" sz="3100" dirty="0" err="1"/>
            <a:t>komunikativna</a:t>
          </a:r>
          <a:r>
            <a:rPr lang="en-US" sz="3100" dirty="0"/>
            <a:t>) vs PATOLOŠKA </a:t>
          </a:r>
          <a:endParaRPr lang="hr-HR" sz="3100" dirty="0"/>
        </a:p>
        <a:p>
          <a:r>
            <a:rPr lang="en-US" sz="3100" dirty="0"/>
            <a:t>(</a:t>
          </a:r>
          <a:r>
            <a:rPr lang="en-US" sz="3100" dirty="0" err="1"/>
            <a:t>evakuativna</a:t>
          </a:r>
          <a:r>
            <a:rPr lang="hr-HR" sz="3100" dirty="0"/>
            <a:t>, </a:t>
          </a:r>
          <a:r>
            <a:rPr lang="hr-HR" sz="3100" dirty="0" err="1"/>
            <a:t>intruzivna</a:t>
          </a:r>
          <a:r>
            <a:rPr lang="en-US" sz="3100" dirty="0"/>
            <a:t>).       		</a:t>
          </a:r>
          <a:r>
            <a:rPr lang="en-US" sz="2400" dirty="0"/>
            <a:t>Rosenfeld (1969,1987)</a:t>
          </a:r>
        </a:p>
      </dgm:t>
    </dgm:pt>
    <dgm:pt modelId="{33F01FAE-5F98-46D4-A862-B3116DB524F7}" type="parTrans" cxnId="{5CFC5EAD-297C-4D0C-93AE-C6F6BBF34D32}">
      <dgm:prSet/>
      <dgm:spPr/>
      <dgm:t>
        <a:bodyPr/>
        <a:lstStyle/>
        <a:p>
          <a:endParaRPr lang="en-US"/>
        </a:p>
      </dgm:t>
    </dgm:pt>
    <dgm:pt modelId="{C7E2E96C-A5D7-4694-A2B3-828762F1850F}" type="sibTrans" cxnId="{5CFC5EAD-297C-4D0C-93AE-C6F6BBF34D32}">
      <dgm:prSet phldrT="03"/>
      <dgm:spPr/>
      <dgm:t>
        <a:bodyPr/>
        <a:lstStyle/>
        <a:p>
          <a:endParaRPr lang="en-US"/>
        </a:p>
      </dgm:t>
    </dgm:pt>
    <dgm:pt modelId="{3C2DB042-BC9F-4C5A-9216-A15AEF9A59E4}">
      <dgm:prSet/>
      <dgm:spPr/>
      <dgm:t>
        <a:bodyPr/>
        <a:lstStyle/>
        <a:p>
          <a:r>
            <a:rPr lang="en-US" dirty="0"/>
            <a:t>U </a:t>
          </a:r>
          <a:r>
            <a:rPr lang="en-US" dirty="0" err="1"/>
            <a:t>normalnoj</a:t>
          </a:r>
          <a:r>
            <a:rPr lang="en-US" dirty="0"/>
            <a:t> PI </a:t>
          </a:r>
          <a:r>
            <a:rPr lang="en-US" b="1" dirty="0" err="1"/>
            <a:t>obostrano</a:t>
          </a:r>
          <a:r>
            <a:rPr lang="en-US" dirty="0"/>
            <a:t> </a:t>
          </a:r>
          <a:r>
            <a:rPr lang="en-US" dirty="0" err="1"/>
            <a:t>idu</a:t>
          </a:r>
          <a:r>
            <a:rPr lang="en-US" dirty="0"/>
            <a:t> </a:t>
          </a:r>
          <a:r>
            <a:rPr lang="en-US" dirty="0" err="1"/>
            <a:t>obje</a:t>
          </a:r>
          <a:r>
            <a:rPr lang="en-US" dirty="0"/>
            <a:t> </a:t>
          </a:r>
          <a:r>
            <a:rPr lang="en-US" dirty="0" err="1"/>
            <a:t>identifikacije</a:t>
          </a:r>
          <a:r>
            <a:rPr lang="en-US" dirty="0"/>
            <a:t> </a:t>
          </a:r>
          <a:r>
            <a:rPr lang="hr-HR" dirty="0"/>
            <a:t>-</a:t>
          </a:r>
          <a:r>
            <a:rPr lang="en-US" dirty="0"/>
            <a:t> </a:t>
          </a:r>
          <a:r>
            <a:rPr lang="en-US" dirty="0" err="1"/>
            <a:t>Projektivna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Introjektivna</a:t>
          </a:r>
          <a:r>
            <a:rPr lang="en-US" dirty="0"/>
            <a:t>. -   </a:t>
          </a:r>
          <a:r>
            <a:rPr lang="en-US" b="1" dirty="0" err="1">
              <a:solidFill>
                <a:srgbClr val="FF0000"/>
              </a:solidFill>
            </a:rPr>
            <a:t>stanje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empatije</a:t>
          </a:r>
          <a:endParaRPr lang="en-US" b="1" dirty="0">
            <a:solidFill>
              <a:srgbClr val="FF0000"/>
            </a:solidFill>
          </a:endParaRPr>
        </a:p>
      </dgm:t>
    </dgm:pt>
    <dgm:pt modelId="{525B867F-75BC-4EF5-8A11-2818B676F7DA}" type="parTrans" cxnId="{00D6C4BD-17EA-4D60-B9A2-5AC3274E7B4A}">
      <dgm:prSet/>
      <dgm:spPr/>
      <dgm:t>
        <a:bodyPr/>
        <a:lstStyle/>
        <a:p>
          <a:endParaRPr lang="en-US"/>
        </a:p>
      </dgm:t>
    </dgm:pt>
    <dgm:pt modelId="{9A9A05DB-5C25-4CA5-B8B7-44B7B73D4161}" type="sibTrans" cxnId="{00D6C4BD-17EA-4D60-B9A2-5AC3274E7B4A}">
      <dgm:prSet phldrT="04"/>
      <dgm:spPr/>
      <dgm:t>
        <a:bodyPr/>
        <a:lstStyle/>
        <a:p>
          <a:endParaRPr lang="en-US"/>
        </a:p>
      </dgm:t>
    </dgm:pt>
    <dgm:pt modelId="{01AFF659-EEAC-EA47-9170-9B168D6999AB}" type="pres">
      <dgm:prSet presAssocID="{94C65D85-0DF4-4AC4-9442-63C846A6944E}" presName="vert0" presStyleCnt="0">
        <dgm:presLayoutVars>
          <dgm:dir/>
          <dgm:animOne val="branch"/>
          <dgm:animLvl val="lvl"/>
        </dgm:presLayoutVars>
      </dgm:prSet>
      <dgm:spPr/>
    </dgm:pt>
    <dgm:pt modelId="{897E9803-1D5A-2F4D-8A6D-CA69C4C1BF1C}" type="pres">
      <dgm:prSet presAssocID="{36614D2E-41C9-4CF3-8876-FA24092EE4B2}" presName="thickLine" presStyleLbl="alignNode1" presStyleIdx="0" presStyleCnt="4"/>
      <dgm:spPr/>
    </dgm:pt>
    <dgm:pt modelId="{F946E91C-7CFA-3443-ACCB-4E088B2E0D92}" type="pres">
      <dgm:prSet presAssocID="{36614D2E-41C9-4CF3-8876-FA24092EE4B2}" presName="horz1" presStyleCnt="0"/>
      <dgm:spPr/>
    </dgm:pt>
    <dgm:pt modelId="{C1A34EFA-684B-B742-A156-0BE125BB89CC}" type="pres">
      <dgm:prSet presAssocID="{36614D2E-41C9-4CF3-8876-FA24092EE4B2}" presName="tx1" presStyleLbl="revTx" presStyleIdx="0" presStyleCnt="4"/>
      <dgm:spPr/>
    </dgm:pt>
    <dgm:pt modelId="{CBEE81F8-6BC3-BB44-B1B8-3EA8FA7971F6}" type="pres">
      <dgm:prSet presAssocID="{36614D2E-41C9-4CF3-8876-FA24092EE4B2}" presName="vert1" presStyleCnt="0"/>
      <dgm:spPr/>
    </dgm:pt>
    <dgm:pt modelId="{B9E30B3D-4D8E-0948-9BB0-BFC2AC99C086}" type="pres">
      <dgm:prSet presAssocID="{E488E857-1A2E-4153-ABBF-51F9A878BC59}" presName="thickLine" presStyleLbl="alignNode1" presStyleIdx="1" presStyleCnt="4"/>
      <dgm:spPr/>
    </dgm:pt>
    <dgm:pt modelId="{8BB2BF22-7CC4-A841-A73B-07FEF8AA16DE}" type="pres">
      <dgm:prSet presAssocID="{E488E857-1A2E-4153-ABBF-51F9A878BC59}" presName="horz1" presStyleCnt="0"/>
      <dgm:spPr/>
    </dgm:pt>
    <dgm:pt modelId="{863B777F-E6FF-5145-A281-E5FD8BBD1293}" type="pres">
      <dgm:prSet presAssocID="{E488E857-1A2E-4153-ABBF-51F9A878BC59}" presName="tx1" presStyleLbl="revTx" presStyleIdx="1" presStyleCnt="4"/>
      <dgm:spPr/>
    </dgm:pt>
    <dgm:pt modelId="{3F56C314-33A5-B141-9CF1-829F41BD26A5}" type="pres">
      <dgm:prSet presAssocID="{E488E857-1A2E-4153-ABBF-51F9A878BC59}" presName="vert1" presStyleCnt="0"/>
      <dgm:spPr/>
    </dgm:pt>
    <dgm:pt modelId="{F9E392A5-5D58-6541-9FDB-AE584D2B6F87}" type="pres">
      <dgm:prSet presAssocID="{23EA9786-09B3-45DC-B8D5-7EFB89EFB7A8}" presName="thickLine" presStyleLbl="alignNode1" presStyleIdx="2" presStyleCnt="4"/>
      <dgm:spPr/>
    </dgm:pt>
    <dgm:pt modelId="{759E132F-451D-1744-A6D9-C86C3904682D}" type="pres">
      <dgm:prSet presAssocID="{23EA9786-09B3-45DC-B8D5-7EFB89EFB7A8}" presName="horz1" presStyleCnt="0"/>
      <dgm:spPr/>
    </dgm:pt>
    <dgm:pt modelId="{6C793CE5-41E4-7345-8400-13831A8255AE}" type="pres">
      <dgm:prSet presAssocID="{23EA9786-09B3-45DC-B8D5-7EFB89EFB7A8}" presName="tx1" presStyleLbl="revTx" presStyleIdx="2" presStyleCnt="4"/>
      <dgm:spPr/>
    </dgm:pt>
    <dgm:pt modelId="{6274C170-66B9-864F-B646-3B6415E87EAF}" type="pres">
      <dgm:prSet presAssocID="{23EA9786-09B3-45DC-B8D5-7EFB89EFB7A8}" presName="vert1" presStyleCnt="0"/>
      <dgm:spPr/>
    </dgm:pt>
    <dgm:pt modelId="{499D55C4-1377-6B44-AA3E-E03312A16887}" type="pres">
      <dgm:prSet presAssocID="{3C2DB042-BC9F-4C5A-9216-A15AEF9A59E4}" presName="thickLine" presStyleLbl="alignNode1" presStyleIdx="3" presStyleCnt="4"/>
      <dgm:spPr/>
    </dgm:pt>
    <dgm:pt modelId="{6E8270DB-AA7D-BC4D-A45F-E0A5E65E7E35}" type="pres">
      <dgm:prSet presAssocID="{3C2DB042-BC9F-4C5A-9216-A15AEF9A59E4}" presName="horz1" presStyleCnt="0"/>
      <dgm:spPr/>
    </dgm:pt>
    <dgm:pt modelId="{D69D378C-860D-5D4B-A088-D9EA7D964343}" type="pres">
      <dgm:prSet presAssocID="{3C2DB042-BC9F-4C5A-9216-A15AEF9A59E4}" presName="tx1" presStyleLbl="revTx" presStyleIdx="3" presStyleCnt="4"/>
      <dgm:spPr/>
    </dgm:pt>
    <dgm:pt modelId="{6C0C0D9E-8B2C-F342-ADC3-0757937B2487}" type="pres">
      <dgm:prSet presAssocID="{3C2DB042-BC9F-4C5A-9216-A15AEF9A59E4}" presName="vert1" presStyleCnt="0"/>
      <dgm:spPr/>
    </dgm:pt>
  </dgm:ptLst>
  <dgm:cxnLst>
    <dgm:cxn modelId="{E39D3B02-1771-594E-B45D-5A0B397318B0}" type="presOf" srcId="{E488E857-1A2E-4153-ABBF-51F9A878BC59}" destId="{863B777F-E6FF-5145-A281-E5FD8BBD1293}" srcOrd="0" destOrd="0" presId="urn:microsoft.com/office/officeart/2008/layout/LinedList"/>
    <dgm:cxn modelId="{DBBF1D20-AD13-4EBC-8A89-ED54227630D2}" srcId="{94C65D85-0DF4-4AC4-9442-63C846A6944E}" destId="{E488E857-1A2E-4153-ABBF-51F9A878BC59}" srcOrd="1" destOrd="0" parTransId="{14F55EBE-9650-4E8D-86EC-535C900F5A3C}" sibTransId="{C91408E1-59A4-46C7-ACF4-42F587CCE709}"/>
    <dgm:cxn modelId="{ED345473-81FD-B54B-8A6A-F872EFBC1A54}" type="presOf" srcId="{3C2DB042-BC9F-4C5A-9216-A15AEF9A59E4}" destId="{D69D378C-860D-5D4B-A088-D9EA7D964343}" srcOrd="0" destOrd="0" presId="urn:microsoft.com/office/officeart/2008/layout/LinedList"/>
    <dgm:cxn modelId="{BB9B217D-8500-BB4A-B1CB-6AFA00B586AF}" type="presOf" srcId="{94C65D85-0DF4-4AC4-9442-63C846A6944E}" destId="{01AFF659-EEAC-EA47-9170-9B168D6999AB}" srcOrd="0" destOrd="0" presId="urn:microsoft.com/office/officeart/2008/layout/LinedList"/>
    <dgm:cxn modelId="{5CFC5EAD-297C-4D0C-93AE-C6F6BBF34D32}" srcId="{94C65D85-0DF4-4AC4-9442-63C846A6944E}" destId="{23EA9786-09B3-45DC-B8D5-7EFB89EFB7A8}" srcOrd="2" destOrd="0" parTransId="{33F01FAE-5F98-46D4-A862-B3116DB524F7}" sibTransId="{C7E2E96C-A5D7-4694-A2B3-828762F1850F}"/>
    <dgm:cxn modelId="{B7A7A5B4-482C-5444-A015-A89476A66650}" type="presOf" srcId="{36614D2E-41C9-4CF3-8876-FA24092EE4B2}" destId="{C1A34EFA-684B-B742-A156-0BE125BB89CC}" srcOrd="0" destOrd="0" presId="urn:microsoft.com/office/officeart/2008/layout/LinedList"/>
    <dgm:cxn modelId="{00D6C4BD-17EA-4D60-B9A2-5AC3274E7B4A}" srcId="{94C65D85-0DF4-4AC4-9442-63C846A6944E}" destId="{3C2DB042-BC9F-4C5A-9216-A15AEF9A59E4}" srcOrd="3" destOrd="0" parTransId="{525B867F-75BC-4EF5-8A11-2818B676F7DA}" sibTransId="{9A9A05DB-5C25-4CA5-B8B7-44B7B73D4161}"/>
    <dgm:cxn modelId="{7D75F3D5-88EB-F34B-ACCF-F5BA130B9CC0}" type="presOf" srcId="{23EA9786-09B3-45DC-B8D5-7EFB89EFB7A8}" destId="{6C793CE5-41E4-7345-8400-13831A8255AE}" srcOrd="0" destOrd="0" presId="urn:microsoft.com/office/officeart/2008/layout/LinedList"/>
    <dgm:cxn modelId="{215C9FEC-88FD-4F71-BD9E-570CD7D2D390}" srcId="{94C65D85-0DF4-4AC4-9442-63C846A6944E}" destId="{36614D2E-41C9-4CF3-8876-FA24092EE4B2}" srcOrd="0" destOrd="0" parTransId="{98881557-3DD0-4DDA-875D-EC18862692DF}" sibTransId="{C468AEF5-FBB1-4CEB-BC67-735C9FC500E9}"/>
    <dgm:cxn modelId="{1EE2F002-8727-9A44-81FE-1A8D992F05DC}" type="presParOf" srcId="{01AFF659-EEAC-EA47-9170-9B168D6999AB}" destId="{897E9803-1D5A-2F4D-8A6D-CA69C4C1BF1C}" srcOrd="0" destOrd="0" presId="urn:microsoft.com/office/officeart/2008/layout/LinedList"/>
    <dgm:cxn modelId="{C29D3887-6F12-5B44-9F49-56185292F477}" type="presParOf" srcId="{01AFF659-EEAC-EA47-9170-9B168D6999AB}" destId="{F946E91C-7CFA-3443-ACCB-4E088B2E0D92}" srcOrd="1" destOrd="0" presId="urn:microsoft.com/office/officeart/2008/layout/LinedList"/>
    <dgm:cxn modelId="{E4D286D7-BE59-7A4F-B890-18936E9C07F9}" type="presParOf" srcId="{F946E91C-7CFA-3443-ACCB-4E088B2E0D92}" destId="{C1A34EFA-684B-B742-A156-0BE125BB89CC}" srcOrd="0" destOrd="0" presId="urn:microsoft.com/office/officeart/2008/layout/LinedList"/>
    <dgm:cxn modelId="{A4BEA0FF-BFAE-E54D-8754-B63B208AA3F7}" type="presParOf" srcId="{F946E91C-7CFA-3443-ACCB-4E088B2E0D92}" destId="{CBEE81F8-6BC3-BB44-B1B8-3EA8FA7971F6}" srcOrd="1" destOrd="0" presId="urn:microsoft.com/office/officeart/2008/layout/LinedList"/>
    <dgm:cxn modelId="{EF297175-5F0E-DA4A-893E-8DC7722344D2}" type="presParOf" srcId="{01AFF659-EEAC-EA47-9170-9B168D6999AB}" destId="{B9E30B3D-4D8E-0948-9BB0-BFC2AC99C086}" srcOrd="2" destOrd="0" presId="urn:microsoft.com/office/officeart/2008/layout/LinedList"/>
    <dgm:cxn modelId="{1A925D4A-68EC-F048-823A-221C21627C99}" type="presParOf" srcId="{01AFF659-EEAC-EA47-9170-9B168D6999AB}" destId="{8BB2BF22-7CC4-A841-A73B-07FEF8AA16DE}" srcOrd="3" destOrd="0" presId="urn:microsoft.com/office/officeart/2008/layout/LinedList"/>
    <dgm:cxn modelId="{EF59732D-DA19-0F4C-B77F-F4D4CBFA48C7}" type="presParOf" srcId="{8BB2BF22-7CC4-A841-A73B-07FEF8AA16DE}" destId="{863B777F-E6FF-5145-A281-E5FD8BBD1293}" srcOrd="0" destOrd="0" presId="urn:microsoft.com/office/officeart/2008/layout/LinedList"/>
    <dgm:cxn modelId="{D2799D0F-D6CD-DD49-A244-3E04F17F079A}" type="presParOf" srcId="{8BB2BF22-7CC4-A841-A73B-07FEF8AA16DE}" destId="{3F56C314-33A5-B141-9CF1-829F41BD26A5}" srcOrd="1" destOrd="0" presId="urn:microsoft.com/office/officeart/2008/layout/LinedList"/>
    <dgm:cxn modelId="{4B9D55B3-D10C-9940-A2A4-B13A008ACA78}" type="presParOf" srcId="{01AFF659-EEAC-EA47-9170-9B168D6999AB}" destId="{F9E392A5-5D58-6541-9FDB-AE584D2B6F87}" srcOrd="4" destOrd="0" presId="urn:microsoft.com/office/officeart/2008/layout/LinedList"/>
    <dgm:cxn modelId="{9308C421-B22E-8C44-BA0E-C06244D709CD}" type="presParOf" srcId="{01AFF659-EEAC-EA47-9170-9B168D6999AB}" destId="{759E132F-451D-1744-A6D9-C86C3904682D}" srcOrd="5" destOrd="0" presId="urn:microsoft.com/office/officeart/2008/layout/LinedList"/>
    <dgm:cxn modelId="{BD175BC8-24CC-2B47-9ECA-BA30FFE58CF8}" type="presParOf" srcId="{759E132F-451D-1744-A6D9-C86C3904682D}" destId="{6C793CE5-41E4-7345-8400-13831A8255AE}" srcOrd="0" destOrd="0" presId="urn:microsoft.com/office/officeart/2008/layout/LinedList"/>
    <dgm:cxn modelId="{B180212E-8412-1E48-9614-E4DD39F50CDB}" type="presParOf" srcId="{759E132F-451D-1744-A6D9-C86C3904682D}" destId="{6274C170-66B9-864F-B646-3B6415E87EAF}" srcOrd="1" destOrd="0" presId="urn:microsoft.com/office/officeart/2008/layout/LinedList"/>
    <dgm:cxn modelId="{3ED33D12-632D-DC49-8A04-11CBC5378A45}" type="presParOf" srcId="{01AFF659-EEAC-EA47-9170-9B168D6999AB}" destId="{499D55C4-1377-6B44-AA3E-E03312A16887}" srcOrd="6" destOrd="0" presId="urn:microsoft.com/office/officeart/2008/layout/LinedList"/>
    <dgm:cxn modelId="{D2F76D3D-5094-0F4B-B73C-1ADD1C980029}" type="presParOf" srcId="{01AFF659-EEAC-EA47-9170-9B168D6999AB}" destId="{6E8270DB-AA7D-BC4D-A45F-E0A5E65E7E35}" srcOrd="7" destOrd="0" presId="urn:microsoft.com/office/officeart/2008/layout/LinedList"/>
    <dgm:cxn modelId="{7644898D-1FE9-B241-B6D8-7ED163FDCEC8}" type="presParOf" srcId="{6E8270DB-AA7D-BC4D-A45F-E0A5E65E7E35}" destId="{D69D378C-860D-5D4B-A088-D9EA7D964343}" srcOrd="0" destOrd="0" presId="urn:microsoft.com/office/officeart/2008/layout/LinedList"/>
    <dgm:cxn modelId="{2CEC0DA1-67E6-BE4D-93FE-9617571A1EAB}" type="presParOf" srcId="{6E8270DB-AA7D-BC4D-A45F-E0A5E65E7E35}" destId="{6C0C0D9E-8B2C-F342-ADC3-0757937B24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E1ABFED-FFC6-4338-9DA7-C1FA495A25C4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1FF2FC4-3610-44AC-A2DA-A5A14ACF01C7}">
      <dgm:prSet/>
      <dgm:spPr/>
      <dgm:t>
        <a:bodyPr/>
        <a:lstStyle/>
        <a:p>
          <a:r>
            <a:rPr lang="en-US"/>
            <a:t>Toksična empatija</a:t>
          </a:r>
        </a:p>
      </dgm:t>
    </dgm:pt>
    <dgm:pt modelId="{47DB1E44-029E-4D28-9A24-EFA8EFD1A8F2}" type="parTrans" cxnId="{D97C0D52-36D0-448B-BDA9-466414594B3C}">
      <dgm:prSet/>
      <dgm:spPr/>
      <dgm:t>
        <a:bodyPr/>
        <a:lstStyle/>
        <a:p>
          <a:endParaRPr lang="en-US"/>
        </a:p>
      </dgm:t>
    </dgm:pt>
    <dgm:pt modelId="{A39E24D5-020E-4D5A-B522-B79C95D97820}" type="sibTrans" cxnId="{D97C0D52-36D0-448B-BDA9-466414594B3C}">
      <dgm:prSet/>
      <dgm:spPr/>
      <dgm:t>
        <a:bodyPr/>
        <a:lstStyle/>
        <a:p>
          <a:endParaRPr lang="en-US"/>
        </a:p>
      </dgm:t>
    </dgm:pt>
    <dgm:pt modelId="{D5214CAD-94ED-4D94-B3D7-481FB70B82C6}">
      <dgm:prSet/>
      <dgm:spPr/>
      <dgm:t>
        <a:bodyPr/>
        <a:lstStyle/>
        <a:p>
          <a:r>
            <a:rPr lang="en-US"/>
            <a:t>Suicidalna empatija</a:t>
          </a:r>
        </a:p>
      </dgm:t>
    </dgm:pt>
    <dgm:pt modelId="{579E172D-2294-4B95-A34F-DE5D7C459ED0}" type="parTrans" cxnId="{43640910-9C40-4B24-9332-573EF459DBC5}">
      <dgm:prSet/>
      <dgm:spPr/>
      <dgm:t>
        <a:bodyPr/>
        <a:lstStyle/>
        <a:p>
          <a:endParaRPr lang="en-US"/>
        </a:p>
      </dgm:t>
    </dgm:pt>
    <dgm:pt modelId="{B64871C1-431E-4FED-BEA8-71FE34306480}" type="sibTrans" cxnId="{43640910-9C40-4B24-9332-573EF459DBC5}">
      <dgm:prSet/>
      <dgm:spPr/>
      <dgm:t>
        <a:bodyPr/>
        <a:lstStyle/>
        <a:p>
          <a:endParaRPr lang="en-US"/>
        </a:p>
      </dgm:t>
    </dgm:pt>
    <dgm:pt modelId="{43632106-A069-4A0A-B057-A8F09227A610}">
      <dgm:prSet/>
      <dgm:spPr/>
      <dgm:t>
        <a:bodyPr/>
        <a:lstStyle/>
        <a:p>
          <a:r>
            <a:rPr lang="en-US"/>
            <a:t>Histerična empatija</a:t>
          </a:r>
        </a:p>
      </dgm:t>
    </dgm:pt>
    <dgm:pt modelId="{5F3C7A1C-91DF-4584-9E62-0C78D950E565}" type="parTrans" cxnId="{E7005C91-4EDB-4291-A1A0-EB3127C70A2B}">
      <dgm:prSet/>
      <dgm:spPr/>
      <dgm:t>
        <a:bodyPr/>
        <a:lstStyle/>
        <a:p>
          <a:endParaRPr lang="en-US"/>
        </a:p>
      </dgm:t>
    </dgm:pt>
    <dgm:pt modelId="{3AAD1E41-1B0C-46B9-A948-CE0D66A4D7F6}" type="sibTrans" cxnId="{E7005C91-4EDB-4291-A1A0-EB3127C70A2B}">
      <dgm:prSet/>
      <dgm:spPr/>
      <dgm:t>
        <a:bodyPr/>
        <a:lstStyle/>
        <a:p>
          <a:endParaRPr lang="en-US"/>
        </a:p>
      </dgm:t>
    </dgm:pt>
    <dgm:pt modelId="{DFC6BA31-0177-4B84-9251-1D29EA333030}">
      <dgm:prSet/>
      <dgm:spPr/>
      <dgm:t>
        <a:bodyPr/>
        <a:lstStyle/>
        <a:p>
          <a:r>
            <a:rPr lang="en-US"/>
            <a:t>Mračna empatija</a:t>
          </a:r>
        </a:p>
      </dgm:t>
    </dgm:pt>
    <dgm:pt modelId="{93C12DD7-3876-435A-A4AF-B831C7E49EBE}" type="parTrans" cxnId="{E4509DC3-AB87-4F56-9AF7-578372368ED5}">
      <dgm:prSet/>
      <dgm:spPr/>
      <dgm:t>
        <a:bodyPr/>
        <a:lstStyle/>
        <a:p>
          <a:endParaRPr lang="en-US"/>
        </a:p>
      </dgm:t>
    </dgm:pt>
    <dgm:pt modelId="{B6E727D8-44F0-4816-BE2B-EACFDE905D76}" type="sibTrans" cxnId="{E4509DC3-AB87-4F56-9AF7-578372368ED5}">
      <dgm:prSet/>
      <dgm:spPr/>
      <dgm:t>
        <a:bodyPr/>
        <a:lstStyle/>
        <a:p>
          <a:endParaRPr lang="en-US"/>
        </a:p>
      </dgm:t>
    </dgm:pt>
    <dgm:pt modelId="{7B386176-19C4-C74A-B8F1-DFF138A39619}" type="pres">
      <dgm:prSet presAssocID="{0E1ABFED-FFC6-4338-9DA7-C1FA495A25C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F2E408-6610-7D44-B6A6-CD8D5E40B93F}" type="pres">
      <dgm:prSet presAssocID="{61FF2FC4-3610-44AC-A2DA-A5A14ACF01C7}" presName="hierRoot1" presStyleCnt="0"/>
      <dgm:spPr/>
    </dgm:pt>
    <dgm:pt modelId="{3770B225-5140-7A48-96B3-F1D993E603CF}" type="pres">
      <dgm:prSet presAssocID="{61FF2FC4-3610-44AC-A2DA-A5A14ACF01C7}" presName="composite" presStyleCnt="0"/>
      <dgm:spPr/>
    </dgm:pt>
    <dgm:pt modelId="{2044742A-E706-2440-AA47-4455F2E16F1F}" type="pres">
      <dgm:prSet presAssocID="{61FF2FC4-3610-44AC-A2DA-A5A14ACF01C7}" presName="background" presStyleLbl="node0" presStyleIdx="0" presStyleCnt="4"/>
      <dgm:spPr/>
    </dgm:pt>
    <dgm:pt modelId="{A30DE923-0B5F-C747-897C-E9CA800D6849}" type="pres">
      <dgm:prSet presAssocID="{61FF2FC4-3610-44AC-A2DA-A5A14ACF01C7}" presName="text" presStyleLbl="fgAcc0" presStyleIdx="0" presStyleCnt="4">
        <dgm:presLayoutVars>
          <dgm:chPref val="3"/>
        </dgm:presLayoutVars>
      </dgm:prSet>
      <dgm:spPr/>
    </dgm:pt>
    <dgm:pt modelId="{2CA5D8BE-2A1A-1042-80B7-287FEFAAD8B3}" type="pres">
      <dgm:prSet presAssocID="{61FF2FC4-3610-44AC-A2DA-A5A14ACF01C7}" presName="hierChild2" presStyleCnt="0"/>
      <dgm:spPr/>
    </dgm:pt>
    <dgm:pt modelId="{5D4F7449-3AA2-7C44-AB7B-016A067327FA}" type="pres">
      <dgm:prSet presAssocID="{D5214CAD-94ED-4D94-B3D7-481FB70B82C6}" presName="hierRoot1" presStyleCnt="0"/>
      <dgm:spPr/>
    </dgm:pt>
    <dgm:pt modelId="{8204E85B-DFBF-3641-8158-300FD8789EEF}" type="pres">
      <dgm:prSet presAssocID="{D5214CAD-94ED-4D94-B3D7-481FB70B82C6}" presName="composite" presStyleCnt="0"/>
      <dgm:spPr/>
    </dgm:pt>
    <dgm:pt modelId="{CCFEE98D-D86E-F140-95DB-98ABCF55AF0A}" type="pres">
      <dgm:prSet presAssocID="{D5214CAD-94ED-4D94-B3D7-481FB70B82C6}" presName="background" presStyleLbl="node0" presStyleIdx="1" presStyleCnt="4"/>
      <dgm:spPr/>
    </dgm:pt>
    <dgm:pt modelId="{083E84A4-0AD5-E849-9B3D-368AD7A3D3A5}" type="pres">
      <dgm:prSet presAssocID="{D5214CAD-94ED-4D94-B3D7-481FB70B82C6}" presName="text" presStyleLbl="fgAcc0" presStyleIdx="1" presStyleCnt="4">
        <dgm:presLayoutVars>
          <dgm:chPref val="3"/>
        </dgm:presLayoutVars>
      </dgm:prSet>
      <dgm:spPr/>
    </dgm:pt>
    <dgm:pt modelId="{7926E421-690F-6448-95C8-60EFE884FFA6}" type="pres">
      <dgm:prSet presAssocID="{D5214CAD-94ED-4D94-B3D7-481FB70B82C6}" presName="hierChild2" presStyleCnt="0"/>
      <dgm:spPr/>
    </dgm:pt>
    <dgm:pt modelId="{D6B08E45-CBBC-5C41-86E5-0E1A9A42D916}" type="pres">
      <dgm:prSet presAssocID="{43632106-A069-4A0A-B057-A8F09227A610}" presName="hierRoot1" presStyleCnt="0"/>
      <dgm:spPr/>
    </dgm:pt>
    <dgm:pt modelId="{124A1E3F-A52D-E44B-AC5D-D6A74BA9DD08}" type="pres">
      <dgm:prSet presAssocID="{43632106-A069-4A0A-B057-A8F09227A610}" presName="composite" presStyleCnt="0"/>
      <dgm:spPr/>
    </dgm:pt>
    <dgm:pt modelId="{AB495928-9B27-3B44-B6C4-ACF0433C0E4B}" type="pres">
      <dgm:prSet presAssocID="{43632106-A069-4A0A-B057-A8F09227A610}" presName="background" presStyleLbl="node0" presStyleIdx="2" presStyleCnt="4"/>
      <dgm:spPr/>
    </dgm:pt>
    <dgm:pt modelId="{8C4E9EF1-B57F-CB45-B016-9470AD099C1E}" type="pres">
      <dgm:prSet presAssocID="{43632106-A069-4A0A-B057-A8F09227A610}" presName="text" presStyleLbl="fgAcc0" presStyleIdx="2" presStyleCnt="4">
        <dgm:presLayoutVars>
          <dgm:chPref val="3"/>
        </dgm:presLayoutVars>
      </dgm:prSet>
      <dgm:spPr/>
    </dgm:pt>
    <dgm:pt modelId="{25C5C0B7-7CD9-EF4D-9B12-24BCC54722AA}" type="pres">
      <dgm:prSet presAssocID="{43632106-A069-4A0A-B057-A8F09227A610}" presName="hierChild2" presStyleCnt="0"/>
      <dgm:spPr/>
    </dgm:pt>
    <dgm:pt modelId="{E51CBD81-762F-BD49-8AA7-CEF0EDE30D22}" type="pres">
      <dgm:prSet presAssocID="{DFC6BA31-0177-4B84-9251-1D29EA333030}" presName="hierRoot1" presStyleCnt="0"/>
      <dgm:spPr/>
    </dgm:pt>
    <dgm:pt modelId="{ABE5DEB7-AF90-D040-B47F-753455860838}" type="pres">
      <dgm:prSet presAssocID="{DFC6BA31-0177-4B84-9251-1D29EA333030}" presName="composite" presStyleCnt="0"/>
      <dgm:spPr/>
    </dgm:pt>
    <dgm:pt modelId="{55CDDD65-1458-564A-8881-7B43F3CCEA79}" type="pres">
      <dgm:prSet presAssocID="{DFC6BA31-0177-4B84-9251-1D29EA333030}" presName="background" presStyleLbl="node0" presStyleIdx="3" presStyleCnt="4"/>
      <dgm:spPr/>
    </dgm:pt>
    <dgm:pt modelId="{8C1B045A-4957-8F4B-81D6-694809EE9ADC}" type="pres">
      <dgm:prSet presAssocID="{DFC6BA31-0177-4B84-9251-1D29EA333030}" presName="text" presStyleLbl="fgAcc0" presStyleIdx="3" presStyleCnt="4">
        <dgm:presLayoutVars>
          <dgm:chPref val="3"/>
        </dgm:presLayoutVars>
      </dgm:prSet>
      <dgm:spPr/>
    </dgm:pt>
    <dgm:pt modelId="{CE799FE5-E1B2-2C49-A102-05F9D7D46E5E}" type="pres">
      <dgm:prSet presAssocID="{DFC6BA31-0177-4B84-9251-1D29EA333030}" presName="hierChild2" presStyleCnt="0"/>
      <dgm:spPr/>
    </dgm:pt>
  </dgm:ptLst>
  <dgm:cxnLst>
    <dgm:cxn modelId="{43640910-9C40-4B24-9332-573EF459DBC5}" srcId="{0E1ABFED-FFC6-4338-9DA7-C1FA495A25C4}" destId="{D5214CAD-94ED-4D94-B3D7-481FB70B82C6}" srcOrd="1" destOrd="0" parTransId="{579E172D-2294-4B95-A34F-DE5D7C459ED0}" sibTransId="{B64871C1-431E-4FED-BEA8-71FE34306480}"/>
    <dgm:cxn modelId="{2A483D19-1604-9447-B3B4-73D9B3CAB34B}" type="presOf" srcId="{DFC6BA31-0177-4B84-9251-1D29EA333030}" destId="{8C1B045A-4957-8F4B-81D6-694809EE9ADC}" srcOrd="0" destOrd="0" presId="urn:microsoft.com/office/officeart/2005/8/layout/hierarchy1"/>
    <dgm:cxn modelId="{DF5D7329-83CB-764D-B824-CE15C412DD55}" type="presOf" srcId="{0E1ABFED-FFC6-4338-9DA7-C1FA495A25C4}" destId="{7B386176-19C4-C74A-B8F1-DFF138A39619}" srcOrd="0" destOrd="0" presId="urn:microsoft.com/office/officeart/2005/8/layout/hierarchy1"/>
    <dgm:cxn modelId="{862E0749-A5C7-0144-A55F-28379DB97BF5}" type="presOf" srcId="{61FF2FC4-3610-44AC-A2DA-A5A14ACF01C7}" destId="{A30DE923-0B5F-C747-897C-E9CA800D6849}" srcOrd="0" destOrd="0" presId="urn:microsoft.com/office/officeart/2005/8/layout/hierarchy1"/>
    <dgm:cxn modelId="{D97C0D52-36D0-448B-BDA9-466414594B3C}" srcId="{0E1ABFED-FFC6-4338-9DA7-C1FA495A25C4}" destId="{61FF2FC4-3610-44AC-A2DA-A5A14ACF01C7}" srcOrd="0" destOrd="0" parTransId="{47DB1E44-029E-4D28-9A24-EFA8EFD1A8F2}" sibTransId="{A39E24D5-020E-4D5A-B522-B79C95D97820}"/>
    <dgm:cxn modelId="{E7005C91-4EDB-4291-A1A0-EB3127C70A2B}" srcId="{0E1ABFED-FFC6-4338-9DA7-C1FA495A25C4}" destId="{43632106-A069-4A0A-B057-A8F09227A610}" srcOrd="2" destOrd="0" parTransId="{5F3C7A1C-91DF-4584-9E62-0C78D950E565}" sibTransId="{3AAD1E41-1B0C-46B9-A948-CE0D66A4D7F6}"/>
    <dgm:cxn modelId="{CD49AEAE-5CC5-6545-AC47-F194DE4E73E9}" type="presOf" srcId="{43632106-A069-4A0A-B057-A8F09227A610}" destId="{8C4E9EF1-B57F-CB45-B016-9470AD099C1E}" srcOrd="0" destOrd="0" presId="urn:microsoft.com/office/officeart/2005/8/layout/hierarchy1"/>
    <dgm:cxn modelId="{E4509DC3-AB87-4F56-9AF7-578372368ED5}" srcId="{0E1ABFED-FFC6-4338-9DA7-C1FA495A25C4}" destId="{DFC6BA31-0177-4B84-9251-1D29EA333030}" srcOrd="3" destOrd="0" parTransId="{93C12DD7-3876-435A-A4AF-B831C7E49EBE}" sibTransId="{B6E727D8-44F0-4816-BE2B-EACFDE905D76}"/>
    <dgm:cxn modelId="{72A1B3D9-9DA4-644C-BB17-6E50E9572360}" type="presOf" srcId="{D5214CAD-94ED-4D94-B3D7-481FB70B82C6}" destId="{083E84A4-0AD5-E849-9B3D-368AD7A3D3A5}" srcOrd="0" destOrd="0" presId="urn:microsoft.com/office/officeart/2005/8/layout/hierarchy1"/>
    <dgm:cxn modelId="{830600AE-4AC1-4F4E-A0C7-C67B4C84D8BC}" type="presParOf" srcId="{7B386176-19C4-C74A-B8F1-DFF138A39619}" destId="{4BF2E408-6610-7D44-B6A6-CD8D5E40B93F}" srcOrd="0" destOrd="0" presId="urn:microsoft.com/office/officeart/2005/8/layout/hierarchy1"/>
    <dgm:cxn modelId="{3520E74F-1D05-3A43-8422-2834BCBA458B}" type="presParOf" srcId="{4BF2E408-6610-7D44-B6A6-CD8D5E40B93F}" destId="{3770B225-5140-7A48-96B3-F1D993E603CF}" srcOrd="0" destOrd="0" presId="urn:microsoft.com/office/officeart/2005/8/layout/hierarchy1"/>
    <dgm:cxn modelId="{A51DE58E-DD3B-5548-81B3-2C2494785FFE}" type="presParOf" srcId="{3770B225-5140-7A48-96B3-F1D993E603CF}" destId="{2044742A-E706-2440-AA47-4455F2E16F1F}" srcOrd="0" destOrd="0" presId="urn:microsoft.com/office/officeart/2005/8/layout/hierarchy1"/>
    <dgm:cxn modelId="{76F56FC8-D986-3040-AFD4-943106567F26}" type="presParOf" srcId="{3770B225-5140-7A48-96B3-F1D993E603CF}" destId="{A30DE923-0B5F-C747-897C-E9CA800D6849}" srcOrd="1" destOrd="0" presId="urn:microsoft.com/office/officeart/2005/8/layout/hierarchy1"/>
    <dgm:cxn modelId="{715298E9-26A8-E145-B1CA-D0196E7CA65A}" type="presParOf" srcId="{4BF2E408-6610-7D44-B6A6-CD8D5E40B93F}" destId="{2CA5D8BE-2A1A-1042-80B7-287FEFAAD8B3}" srcOrd="1" destOrd="0" presId="urn:microsoft.com/office/officeart/2005/8/layout/hierarchy1"/>
    <dgm:cxn modelId="{437CEAD8-B21B-F342-926B-09DD3769F1D4}" type="presParOf" srcId="{7B386176-19C4-C74A-B8F1-DFF138A39619}" destId="{5D4F7449-3AA2-7C44-AB7B-016A067327FA}" srcOrd="1" destOrd="0" presId="urn:microsoft.com/office/officeart/2005/8/layout/hierarchy1"/>
    <dgm:cxn modelId="{77DCE4C4-0AC2-AE4F-A3FE-AEA967D63CA9}" type="presParOf" srcId="{5D4F7449-3AA2-7C44-AB7B-016A067327FA}" destId="{8204E85B-DFBF-3641-8158-300FD8789EEF}" srcOrd="0" destOrd="0" presId="urn:microsoft.com/office/officeart/2005/8/layout/hierarchy1"/>
    <dgm:cxn modelId="{19252B87-62C0-B941-B2F8-5CF6D08319A2}" type="presParOf" srcId="{8204E85B-DFBF-3641-8158-300FD8789EEF}" destId="{CCFEE98D-D86E-F140-95DB-98ABCF55AF0A}" srcOrd="0" destOrd="0" presId="urn:microsoft.com/office/officeart/2005/8/layout/hierarchy1"/>
    <dgm:cxn modelId="{0A2D2323-878A-7B4B-A89D-5803B23CCF0D}" type="presParOf" srcId="{8204E85B-DFBF-3641-8158-300FD8789EEF}" destId="{083E84A4-0AD5-E849-9B3D-368AD7A3D3A5}" srcOrd="1" destOrd="0" presId="urn:microsoft.com/office/officeart/2005/8/layout/hierarchy1"/>
    <dgm:cxn modelId="{518C6821-CA0A-B348-AF62-5B495EFBB3EB}" type="presParOf" srcId="{5D4F7449-3AA2-7C44-AB7B-016A067327FA}" destId="{7926E421-690F-6448-95C8-60EFE884FFA6}" srcOrd="1" destOrd="0" presId="urn:microsoft.com/office/officeart/2005/8/layout/hierarchy1"/>
    <dgm:cxn modelId="{EE066EBF-4648-8B40-9D49-D1FA51A7C841}" type="presParOf" srcId="{7B386176-19C4-C74A-B8F1-DFF138A39619}" destId="{D6B08E45-CBBC-5C41-86E5-0E1A9A42D916}" srcOrd="2" destOrd="0" presId="urn:microsoft.com/office/officeart/2005/8/layout/hierarchy1"/>
    <dgm:cxn modelId="{EA7E07AB-F558-0245-9D8E-51CE477A47F5}" type="presParOf" srcId="{D6B08E45-CBBC-5C41-86E5-0E1A9A42D916}" destId="{124A1E3F-A52D-E44B-AC5D-D6A74BA9DD08}" srcOrd="0" destOrd="0" presId="urn:microsoft.com/office/officeart/2005/8/layout/hierarchy1"/>
    <dgm:cxn modelId="{F1517FF1-DE46-974C-BFE4-28B35C7E4849}" type="presParOf" srcId="{124A1E3F-A52D-E44B-AC5D-D6A74BA9DD08}" destId="{AB495928-9B27-3B44-B6C4-ACF0433C0E4B}" srcOrd="0" destOrd="0" presId="urn:microsoft.com/office/officeart/2005/8/layout/hierarchy1"/>
    <dgm:cxn modelId="{3516B3F5-E219-A844-BD72-71DFAD55F2E9}" type="presParOf" srcId="{124A1E3F-A52D-E44B-AC5D-D6A74BA9DD08}" destId="{8C4E9EF1-B57F-CB45-B016-9470AD099C1E}" srcOrd="1" destOrd="0" presId="urn:microsoft.com/office/officeart/2005/8/layout/hierarchy1"/>
    <dgm:cxn modelId="{F43B0D8F-7B77-5540-AD7A-F8AE8B0612D9}" type="presParOf" srcId="{D6B08E45-CBBC-5C41-86E5-0E1A9A42D916}" destId="{25C5C0B7-7CD9-EF4D-9B12-24BCC54722AA}" srcOrd="1" destOrd="0" presId="urn:microsoft.com/office/officeart/2005/8/layout/hierarchy1"/>
    <dgm:cxn modelId="{EE8C6A06-4538-B349-9815-4873961AF2E5}" type="presParOf" srcId="{7B386176-19C4-C74A-B8F1-DFF138A39619}" destId="{E51CBD81-762F-BD49-8AA7-CEF0EDE30D22}" srcOrd="3" destOrd="0" presId="urn:microsoft.com/office/officeart/2005/8/layout/hierarchy1"/>
    <dgm:cxn modelId="{AC1BEFCF-2896-5E4F-B103-6120A2054F54}" type="presParOf" srcId="{E51CBD81-762F-BD49-8AA7-CEF0EDE30D22}" destId="{ABE5DEB7-AF90-D040-B47F-753455860838}" srcOrd="0" destOrd="0" presId="urn:microsoft.com/office/officeart/2005/8/layout/hierarchy1"/>
    <dgm:cxn modelId="{A14755CB-50CB-C541-A951-FB4F7DCEE8CE}" type="presParOf" srcId="{ABE5DEB7-AF90-D040-B47F-753455860838}" destId="{55CDDD65-1458-564A-8881-7B43F3CCEA79}" srcOrd="0" destOrd="0" presId="urn:microsoft.com/office/officeart/2005/8/layout/hierarchy1"/>
    <dgm:cxn modelId="{223211DA-3BE7-8F45-B7E7-5BBC6ECF9BE8}" type="presParOf" srcId="{ABE5DEB7-AF90-D040-B47F-753455860838}" destId="{8C1B045A-4957-8F4B-81D6-694809EE9ADC}" srcOrd="1" destOrd="0" presId="urn:microsoft.com/office/officeart/2005/8/layout/hierarchy1"/>
    <dgm:cxn modelId="{246CE3F3-CB69-8041-9D4D-B41DE113CAF3}" type="presParOf" srcId="{E51CBD81-762F-BD49-8AA7-CEF0EDE30D22}" destId="{CE799FE5-E1B2-2C49-A102-05F9D7D46E5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8CD122-DB0F-4F32-B62B-7DD7E94EB179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5C8019C-AA65-412A-A39D-C44E78422881}">
      <dgm:prSet/>
      <dgm:spPr/>
      <dgm:t>
        <a:bodyPr/>
        <a:lstStyle/>
        <a:p>
          <a:r>
            <a:rPr lang="hr-HR" dirty="0"/>
            <a:t>Analiza k</a:t>
          </a:r>
          <a:r>
            <a:rPr lang="en-US" dirty="0" err="1"/>
            <a:t>ontratransfer</a:t>
          </a:r>
          <a:r>
            <a:rPr lang="hr-HR" dirty="0"/>
            <a:t>a</a:t>
          </a:r>
          <a:r>
            <a:rPr lang="en-US" dirty="0"/>
            <a:t> je </a:t>
          </a:r>
          <a:r>
            <a:rPr lang="en-US" dirty="0" err="1"/>
            <a:t>kraljevski</a:t>
          </a:r>
          <a:r>
            <a:rPr lang="en-US" dirty="0"/>
            <a:t> put u </a:t>
          </a:r>
          <a:r>
            <a:rPr lang="en-US" dirty="0" err="1"/>
            <a:t>nesvjesno</a:t>
          </a:r>
          <a:endParaRPr lang="en-US" dirty="0"/>
        </a:p>
      </dgm:t>
    </dgm:pt>
    <dgm:pt modelId="{09EE4C3F-E37D-4DA6-8792-E99E301EC02D}" type="parTrans" cxnId="{2988C556-3B8D-48BE-8A04-A4EC2D1FCEAA}">
      <dgm:prSet/>
      <dgm:spPr/>
      <dgm:t>
        <a:bodyPr/>
        <a:lstStyle/>
        <a:p>
          <a:endParaRPr lang="en-US"/>
        </a:p>
      </dgm:t>
    </dgm:pt>
    <dgm:pt modelId="{D2805F02-9927-4FD7-B1A3-2409F5F77E29}" type="sibTrans" cxnId="{2988C556-3B8D-48BE-8A04-A4EC2D1FCEAA}">
      <dgm:prSet/>
      <dgm:spPr/>
      <dgm:t>
        <a:bodyPr/>
        <a:lstStyle/>
        <a:p>
          <a:endParaRPr lang="en-US"/>
        </a:p>
      </dgm:t>
    </dgm:pt>
    <dgm:pt modelId="{4ED887BE-13DA-4F8D-B87A-FABA5F18D24F}">
      <dgm:prSet/>
      <dgm:spPr/>
      <dgm:t>
        <a:bodyPr/>
        <a:lstStyle/>
        <a:p>
          <a:r>
            <a:rPr lang="en-US" dirty="0" err="1"/>
            <a:t>Empatija</a:t>
          </a:r>
          <a:r>
            <a:rPr lang="en-US" dirty="0"/>
            <a:t> je </a:t>
          </a:r>
          <a:r>
            <a:rPr lang="en-US" dirty="0" err="1"/>
            <a:t>kraljevski</a:t>
          </a:r>
          <a:r>
            <a:rPr lang="en-US" dirty="0"/>
            <a:t> put u </a:t>
          </a:r>
          <a:r>
            <a:rPr lang="en-US" dirty="0" err="1"/>
            <a:t>nesvjesno</a:t>
          </a:r>
          <a:endParaRPr lang="en-US" dirty="0"/>
        </a:p>
      </dgm:t>
    </dgm:pt>
    <dgm:pt modelId="{819CB0AE-DA6C-426C-ABB9-B0AF05AA3DD8}" type="parTrans" cxnId="{8103EF25-1F6C-4261-9D68-406A96E17647}">
      <dgm:prSet/>
      <dgm:spPr/>
      <dgm:t>
        <a:bodyPr/>
        <a:lstStyle/>
        <a:p>
          <a:endParaRPr lang="en-US"/>
        </a:p>
      </dgm:t>
    </dgm:pt>
    <dgm:pt modelId="{56F5B715-3749-407A-9A21-12B711972455}" type="sibTrans" cxnId="{8103EF25-1F6C-4261-9D68-406A96E17647}">
      <dgm:prSet/>
      <dgm:spPr/>
      <dgm:t>
        <a:bodyPr/>
        <a:lstStyle/>
        <a:p>
          <a:endParaRPr lang="en-US"/>
        </a:p>
      </dgm:t>
    </dgm:pt>
    <dgm:pt modelId="{D53E2C4C-2FB7-4C1E-9E4F-BF35CED1B909}">
      <dgm:prSet/>
      <dgm:spPr/>
      <dgm:t>
        <a:bodyPr/>
        <a:lstStyle/>
        <a:p>
          <a:r>
            <a:rPr lang="en-US" dirty="0" err="1"/>
            <a:t>Zajednička</a:t>
          </a:r>
          <a:r>
            <a:rPr lang="hr-HR" dirty="0"/>
            <a:t> kreativna</a:t>
          </a:r>
          <a:r>
            <a:rPr lang="en-US" dirty="0"/>
            <a:t> </a:t>
          </a:r>
          <a:r>
            <a:rPr lang="en-US" dirty="0" err="1"/>
            <a:t>igra</a:t>
          </a:r>
          <a:r>
            <a:rPr lang="en-US" dirty="0"/>
            <a:t> u </a:t>
          </a:r>
          <a:r>
            <a:rPr lang="en-US" dirty="0" err="1"/>
            <a:t>analitičkom</a:t>
          </a:r>
          <a:r>
            <a:rPr lang="en-US" dirty="0"/>
            <a:t> </a:t>
          </a:r>
          <a:r>
            <a:rPr lang="en-US" dirty="0" err="1"/>
            <a:t>polju</a:t>
          </a:r>
          <a:r>
            <a:rPr lang="en-US" dirty="0"/>
            <a:t> je </a:t>
          </a:r>
          <a:r>
            <a:rPr lang="en-US" dirty="0" err="1"/>
            <a:t>kraljevski</a:t>
          </a:r>
          <a:r>
            <a:rPr lang="en-US" dirty="0"/>
            <a:t> put u </a:t>
          </a:r>
          <a:r>
            <a:rPr lang="en-US" dirty="0" err="1"/>
            <a:t>nesvjesno</a:t>
          </a:r>
          <a:endParaRPr lang="en-US" dirty="0"/>
        </a:p>
      </dgm:t>
    </dgm:pt>
    <dgm:pt modelId="{B0031595-E88F-42FD-AA63-DCC9F33BEF19}" type="parTrans" cxnId="{63C2879A-2AFC-4E03-A02C-C9F37B3BF13F}">
      <dgm:prSet/>
      <dgm:spPr/>
      <dgm:t>
        <a:bodyPr/>
        <a:lstStyle/>
        <a:p>
          <a:endParaRPr lang="en-US"/>
        </a:p>
      </dgm:t>
    </dgm:pt>
    <dgm:pt modelId="{A50FE71C-86EC-42B2-A1D8-915E0290AEF6}" type="sibTrans" cxnId="{63C2879A-2AFC-4E03-A02C-C9F37B3BF13F}">
      <dgm:prSet/>
      <dgm:spPr/>
      <dgm:t>
        <a:bodyPr/>
        <a:lstStyle/>
        <a:p>
          <a:endParaRPr lang="en-US"/>
        </a:p>
      </dgm:t>
    </dgm:pt>
    <dgm:pt modelId="{A6F9AF40-BC68-4A00-9494-7EC0EAF3E8DC}">
      <dgm:prSet custT="1"/>
      <dgm:spPr/>
      <dgm:t>
        <a:bodyPr/>
        <a:lstStyle/>
        <a:p>
          <a:r>
            <a:rPr lang="en-US" sz="2000" b="1" dirty="0" err="1">
              <a:solidFill>
                <a:srgbClr val="FFFF00"/>
              </a:solidFill>
            </a:rPr>
            <a:t>Sve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zajedno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čini</a:t>
          </a:r>
          <a:r>
            <a:rPr lang="en-US" sz="2000" b="1" dirty="0">
              <a:solidFill>
                <a:srgbClr val="FFFF00"/>
              </a:solidFill>
            </a:rPr>
            <a:t> </a:t>
          </a:r>
          <a:r>
            <a:rPr lang="en-US" sz="2000" b="1" dirty="0" err="1">
              <a:solidFill>
                <a:srgbClr val="FFFF00"/>
              </a:solidFill>
            </a:rPr>
            <a:t>kraljevski</a:t>
          </a:r>
          <a:r>
            <a:rPr lang="en-US" sz="2000" b="1" dirty="0">
              <a:solidFill>
                <a:srgbClr val="FFFF00"/>
              </a:solidFill>
            </a:rPr>
            <a:t> put u </a:t>
          </a:r>
          <a:r>
            <a:rPr lang="en-US" sz="2000" b="1" dirty="0" err="1">
              <a:solidFill>
                <a:srgbClr val="FFFF00"/>
              </a:solidFill>
            </a:rPr>
            <a:t>nesvjesno</a:t>
          </a:r>
          <a:endParaRPr lang="en-US" sz="2000" b="1" dirty="0">
            <a:solidFill>
              <a:srgbClr val="FFFF00"/>
            </a:solidFill>
          </a:endParaRPr>
        </a:p>
      </dgm:t>
    </dgm:pt>
    <dgm:pt modelId="{9AECB946-2726-4D2E-8120-FB45C51179E6}" type="parTrans" cxnId="{CF18BDD0-4DC5-45FC-8940-3F059116C65A}">
      <dgm:prSet/>
      <dgm:spPr/>
      <dgm:t>
        <a:bodyPr/>
        <a:lstStyle/>
        <a:p>
          <a:endParaRPr lang="en-US"/>
        </a:p>
      </dgm:t>
    </dgm:pt>
    <dgm:pt modelId="{5F547BD8-FF63-464C-9CF3-E134D95D563B}" type="sibTrans" cxnId="{CF18BDD0-4DC5-45FC-8940-3F059116C65A}">
      <dgm:prSet/>
      <dgm:spPr/>
      <dgm:t>
        <a:bodyPr/>
        <a:lstStyle/>
        <a:p>
          <a:endParaRPr lang="en-US"/>
        </a:p>
      </dgm:t>
    </dgm:pt>
    <dgm:pt modelId="{184C9D2C-429D-407E-A8BA-B9011E3AF65A}">
      <dgm:prSet/>
      <dgm:spPr/>
      <dgm:t>
        <a:bodyPr/>
        <a:lstStyle/>
        <a:p>
          <a:r>
            <a:rPr lang="en-US" dirty="0"/>
            <a:t>Analiza </a:t>
          </a:r>
          <a:r>
            <a:rPr lang="en-US" dirty="0" err="1"/>
            <a:t>transfera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otpora</a:t>
          </a:r>
          <a:r>
            <a:rPr lang="en-US" dirty="0"/>
            <a:t> je </a:t>
          </a:r>
          <a:r>
            <a:rPr lang="en-US" dirty="0" err="1"/>
            <a:t>kraljevski</a:t>
          </a:r>
          <a:r>
            <a:rPr lang="en-US" dirty="0"/>
            <a:t> put u </a:t>
          </a:r>
          <a:r>
            <a:rPr lang="en-US" dirty="0" err="1"/>
            <a:t>nesvjesno</a:t>
          </a:r>
          <a:endParaRPr lang="en-US" dirty="0"/>
        </a:p>
      </dgm:t>
    </dgm:pt>
    <dgm:pt modelId="{00317D5A-BA75-4231-B77A-32D65AFF793D}" type="sibTrans" cxnId="{8A13B147-A6DA-4FD2-809E-24CB0DD61A6D}">
      <dgm:prSet/>
      <dgm:spPr/>
      <dgm:t>
        <a:bodyPr/>
        <a:lstStyle/>
        <a:p>
          <a:endParaRPr lang="en-US"/>
        </a:p>
      </dgm:t>
    </dgm:pt>
    <dgm:pt modelId="{AB036A77-B211-4942-B641-A767654ABC2E}" type="parTrans" cxnId="{8A13B147-A6DA-4FD2-809E-24CB0DD61A6D}">
      <dgm:prSet/>
      <dgm:spPr/>
      <dgm:t>
        <a:bodyPr/>
        <a:lstStyle/>
        <a:p>
          <a:endParaRPr lang="en-US"/>
        </a:p>
      </dgm:t>
    </dgm:pt>
    <dgm:pt modelId="{5E69A773-CF77-485A-B7AA-CB5381F45427}">
      <dgm:prSet/>
      <dgm:spPr/>
      <dgm:t>
        <a:bodyPr/>
        <a:lstStyle/>
        <a:p>
          <a:r>
            <a:rPr lang="en-US"/>
            <a:t>Snovi su kraljevski put u nesvjesno</a:t>
          </a:r>
        </a:p>
      </dgm:t>
    </dgm:pt>
    <dgm:pt modelId="{A5AADA97-A454-4D45-8FBF-1626E7AF574F}" type="sibTrans" cxnId="{5D4A66BA-2217-4FC2-9408-6D5BEAF2BE2C}">
      <dgm:prSet/>
      <dgm:spPr/>
      <dgm:t>
        <a:bodyPr/>
        <a:lstStyle/>
        <a:p>
          <a:endParaRPr lang="en-US"/>
        </a:p>
      </dgm:t>
    </dgm:pt>
    <dgm:pt modelId="{6C44D8B3-E7C9-41DF-8BA4-280CB1605E36}" type="parTrans" cxnId="{5D4A66BA-2217-4FC2-9408-6D5BEAF2BE2C}">
      <dgm:prSet/>
      <dgm:spPr/>
      <dgm:t>
        <a:bodyPr/>
        <a:lstStyle/>
        <a:p>
          <a:endParaRPr lang="en-US"/>
        </a:p>
      </dgm:t>
    </dgm:pt>
    <dgm:pt modelId="{BCEA2B99-ADDD-44E5-BF95-DC9628E7FDEA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PROMJEN</a:t>
          </a:r>
          <a:r>
            <a:rPr lang="hr-HR" b="1" dirty="0">
              <a:solidFill>
                <a:srgbClr val="FFFF00"/>
              </a:solidFill>
            </a:rPr>
            <a:t>E</a:t>
          </a:r>
          <a:r>
            <a:rPr lang="en-US" b="1" dirty="0">
              <a:solidFill>
                <a:srgbClr val="FFFF00"/>
              </a:solidFill>
            </a:rPr>
            <a:t> </a:t>
          </a:r>
          <a:r>
            <a:rPr lang="hr-HR" b="1" dirty="0">
              <a:solidFill>
                <a:srgbClr val="FFFF00"/>
              </a:solidFill>
            </a:rPr>
            <a:t> </a:t>
          </a:r>
          <a:r>
            <a:rPr lang="en-US" b="1" dirty="0">
              <a:solidFill>
                <a:srgbClr val="FFFF00"/>
              </a:solidFill>
            </a:rPr>
            <a:t>PARADIGM</a:t>
          </a:r>
          <a:r>
            <a:rPr lang="hr-HR" b="1" dirty="0">
              <a:solidFill>
                <a:srgbClr val="FFFF00"/>
              </a:solidFill>
            </a:rPr>
            <a:t>E</a:t>
          </a:r>
          <a:endParaRPr lang="en-US" b="1" dirty="0">
            <a:solidFill>
              <a:srgbClr val="FFFF00"/>
            </a:solidFill>
          </a:endParaRPr>
        </a:p>
      </dgm:t>
    </dgm:pt>
    <dgm:pt modelId="{09188F9A-E609-45FB-8D02-F8CA1E726140}" type="sibTrans" cxnId="{5AC29A5D-2E25-4322-8E83-BC9B3BE303D4}">
      <dgm:prSet/>
      <dgm:spPr/>
      <dgm:t>
        <a:bodyPr/>
        <a:lstStyle/>
        <a:p>
          <a:endParaRPr lang="en-US"/>
        </a:p>
      </dgm:t>
    </dgm:pt>
    <dgm:pt modelId="{E2B41526-5310-4458-BDCC-1033D5259C38}" type="parTrans" cxnId="{5AC29A5D-2E25-4322-8E83-BC9B3BE303D4}">
      <dgm:prSet/>
      <dgm:spPr/>
      <dgm:t>
        <a:bodyPr/>
        <a:lstStyle/>
        <a:p>
          <a:endParaRPr lang="en-US"/>
        </a:p>
      </dgm:t>
    </dgm:pt>
    <dgm:pt modelId="{CDAF644A-58F3-C242-BA51-B3DD540FEEE3}" type="pres">
      <dgm:prSet presAssocID="{E68CD122-DB0F-4F32-B62B-7DD7E94EB179}" presName="linear" presStyleCnt="0">
        <dgm:presLayoutVars>
          <dgm:animLvl val="lvl"/>
          <dgm:resizeHandles val="exact"/>
        </dgm:presLayoutVars>
      </dgm:prSet>
      <dgm:spPr/>
    </dgm:pt>
    <dgm:pt modelId="{E79020D4-DE28-684E-885A-87435CB12A97}" type="pres">
      <dgm:prSet presAssocID="{BCEA2B99-ADDD-44E5-BF95-DC9628E7FDEA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BB1C57B-7F0D-C14F-8083-BB61D87922C9}" type="pres">
      <dgm:prSet presAssocID="{09188F9A-E609-45FB-8D02-F8CA1E726140}" presName="spacer" presStyleCnt="0"/>
      <dgm:spPr/>
    </dgm:pt>
    <dgm:pt modelId="{E3D28EED-DAAE-934F-9542-C17A1B6437F2}" type="pres">
      <dgm:prSet presAssocID="{5E69A773-CF77-485A-B7AA-CB5381F45427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E92F851D-9AFE-7C4E-8A37-3E03BB88EB53}" type="pres">
      <dgm:prSet presAssocID="{A5AADA97-A454-4D45-8FBF-1626E7AF574F}" presName="spacer" presStyleCnt="0"/>
      <dgm:spPr/>
    </dgm:pt>
    <dgm:pt modelId="{F814E714-35A7-EE49-856C-80838B4C52D0}" type="pres">
      <dgm:prSet presAssocID="{184C9D2C-429D-407E-A8BA-B9011E3AF65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99A6E9D-ECF6-9E46-99E9-53592156A791}" type="pres">
      <dgm:prSet presAssocID="{00317D5A-BA75-4231-B77A-32D65AFF793D}" presName="spacer" presStyleCnt="0"/>
      <dgm:spPr/>
    </dgm:pt>
    <dgm:pt modelId="{87F9EF13-92F3-5B44-8CCF-A09EC6896B91}" type="pres">
      <dgm:prSet presAssocID="{55C8019C-AA65-412A-A39D-C44E78422881}" presName="parentText" presStyleLbl="node1" presStyleIdx="3" presStyleCnt="7" custScaleY="119280">
        <dgm:presLayoutVars>
          <dgm:chMax val="0"/>
          <dgm:bulletEnabled val="1"/>
        </dgm:presLayoutVars>
      </dgm:prSet>
      <dgm:spPr/>
    </dgm:pt>
    <dgm:pt modelId="{EB82569C-C657-484B-91A6-8D4408F254EC}" type="pres">
      <dgm:prSet presAssocID="{D2805F02-9927-4FD7-B1A3-2409F5F77E29}" presName="spacer" presStyleCnt="0"/>
      <dgm:spPr/>
    </dgm:pt>
    <dgm:pt modelId="{0F63B8D0-5A9B-2C4C-BBF1-9BE5E0A5344F}" type="pres">
      <dgm:prSet presAssocID="{4ED887BE-13DA-4F8D-B87A-FABA5F18D24F}" presName="parentText" presStyleLbl="node1" presStyleIdx="4" presStyleCnt="7" custScaleY="108306" custLinFactY="6211" custLinFactNeighborX="-567" custLinFactNeighborY="100000">
        <dgm:presLayoutVars>
          <dgm:chMax val="0"/>
          <dgm:bulletEnabled val="1"/>
        </dgm:presLayoutVars>
      </dgm:prSet>
      <dgm:spPr/>
    </dgm:pt>
    <dgm:pt modelId="{941A13A2-EFF6-E542-80CF-94C175FE0A43}" type="pres">
      <dgm:prSet presAssocID="{56F5B715-3749-407A-9A21-12B711972455}" presName="spacer" presStyleCnt="0"/>
      <dgm:spPr/>
    </dgm:pt>
    <dgm:pt modelId="{E5A05B7E-AB06-B043-8F0B-92A5623C409D}" type="pres">
      <dgm:prSet presAssocID="{D53E2C4C-2FB7-4C1E-9E4F-BF35CED1B90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83DAA151-FC9F-3649-B60A-02DD14CB75E4}" type="pres">
      <dgm:prSet presAssocID="{A50FE71C-86EC-42B2-A1D8-915E0290AEF6}" presName="spacer" presStyleCnt="0"/>
      <dgm:spPr/>
    </dgm:pt>
    <dgm:pt modelId="{2BD1EFD4-CBBE-FF41-91F1-1B68AC25301C}" type="pres">
      <dgm:prSet presAssocID="{A6F9AF40-BC68-4A00-9494-7EC0EAF3E8D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F55D2916-0CD9-384B-988B-C4F37D3480ED}" type="presOf" srcId="{184C9D2C-429D-407E-A8BA-B9011E3AF65A}" destId="{F814E714-35A7-EE49-856C-80838B4C52D0}" srcOrd="0" destOrd="0" presId="urn:microsoft.com/office/officeart/2005/8/layout/vList2"/>
    <dgm:cxn modelId="{EDBD5524-0F4E-DC42-A744-94BA278880FD}" type="presOf" srcId="{BCEA2B99-ADDD-44E5-BF95-DC9628E7FDEA}" destId="{E79020D4-DE28-684E-885A-87435CB12A97}" srcOrd="0" destOrd="0" presId="urn:microsoft.com/office/officeart/2005/8/layout/vList2"/>
    <dgm:cxn modelId="{8103EF25-1F6C-4261-9D68-406A96E17647}" srcId="{E68CD122-DB0F-4F32-B62B-7DD7E94EB179}" destId="{4ED887BE-13DA-4F8D-B87A-FABA5F18D24F}" srcOrd="4" destOrd="0" parTransId="{819CB0AE-DA6C-426C-ABB9-B0AF05AA3DD8}" sibTransId="{56F5B715-3749-407A-9A21-12B711972455}"/>
    <dgm:cxn modelId="{BA691C2A-6EED-C44B-89FF-2D67FCF18661}" type="presOf" srcId="{55C8019C-AA65-412A-A39D-C44E78422881}" destId="{87F9EF13-92F3-5B44-8CCF-A09EC6896B91}" srcOrd="0" destOrd="0" presId="urn:microsoft.com/office/officeart/2005/8/layout/vList2"/>
    <dgm:cxn modelId="{5AC29A5D-2E25-4322-8E83-BC9B3BE303D4}" srcId="{E68CD122-DB0F-4F32-B62B-7DD7E94EB179}" destId="{BCEA2B99-ADDD-44E5-BF95-DC9628E7FDEA}" srcOrd="0" destOrd="0" parTransId="{E2B41526-5310-4458-BDCC-1033D5259C38}" sibTransId="{09188F9A-E609-45FB-8D02-F8CA1E726140}"/>
    <dgm:cxn modelId="{DCB5D841-2A1B-DC44-9FC0-E81424BFBD01}" type="presOf" srcId="{A6F9AF40-BC68-4A00-9494-7EC0EAF3E8DC}" destId="{2BD1EFD4-CBBE-FF41-91F1-1B68AC25301C}" srcOrd="0" destOrd="0" presId="urn:microsoft.com/office/officeart/2005/8/layout/vList2"/>
    <dgm:cxn modelId="{8A13B147-A6DA-4FD2-809E-24CB0DD61A6D}" srcId="{E68CD122-DB0F-4F32-B62B-7DD7E94EB179}" destId="{184C9D2C-429D-407E-A8BA-B9011E3AF65A}" srcOrd="2" destOrd="0" parTransId="{AB036A77-B211-4942-B641-A767654ABC2E}" sibTransId="{00317D5A-BA75-4231-B77A-32D65AFF793D}"/>
    <dgm:cxn modelId="{2988C556-3B8D-48BE-8A04-A4EC2D1FCEAA}" srcId="{E68CD122-DB0F-4F32-B62B-7DD7E94EB179}" destId="{55C8019C-AA65-412A-A39D-C44E78422881}" srcOrd="3" destOrd="0" parTransId="{09EE4C3F-E37D-4DA6-8792-E99E301EC02D}" sibTransId="{D2805F02-9927-4FD7-B1A3-2409F5F77E29}"/>
    <dgm:cxn modelId="{843D638F-4BF1-3347-8A58-13CEB44E63D6}" type="presOf" srcId="{D53E2C4C-2FB7-4C1E-9E4F-BF35CED1B909}" destId="{E5A05B7E-AB06-B043-8F0B-92A5623C409D}" srcOrd="0" destOrd="0" presId="urn:microsoft.com/office/officeart/2005/8/layout/vList2"/>
    <dgm:cxn modelId="{63C2879A-2AFC-4E03-A02C-C9F37B3BF13F}" srcId="{E68CD122-DB0F-4F32-B62B-7DD7E94EB179}" destId="{D53E2C4C-2FB7-4C1E-9E4F-BF35CED1B909}" srcOrd="5" destOrd="0" parTransId="{B0031595-E88F-42FD-AA63-DCC9F33BEF19}" sibTransId="{A50FE71C-86EC-42B2-A1D8-915E0290AEF6}"/>
    <dgm:cxn modelId="{EF228B9B-486C-A14A-B63C-CFFE21B5AD01}" type="presOf" srcId="{E68CD122-DB0F-4F32-B62B-7DD7E94EB179}" destId="{CDAF644A-58F3-C242-BA51-B3DD540FEEE3}" srcOrd="0" destOrd="0" presId="urn:microsoft.com/office/officeart/2005/8/layout/vList2"/>
    <dgm:cxn modelId="{B09883AB-7987-D140-9954-CF0E05101559}" type="presOf" srcId="{4ED887BE-13DA-4F8D-B87A-FABA5F18D24F}" destId="{0F63B8D0-5A9B-2C4C-BBF1-9BE5E0A5344F}" srcOrd="0" destOrd="0" presId="urn:microsoft.com/office/officeart/2005/8/layout/vList2"/>
    <dgm:cxn modelId="{5D4A66BA-2217-4FC2-9408-6D5BEAF2BE2C}" srcId="{E68CD122-DB0F-4F32-B62B-7DD7E94EB179}" destId="{5E69A773-CF77-485A-B7AA-CB5381F45427}" srcOrd="1" destOrd="0" parTransId="{6C44D8B3-E7C9-41DF-8BA4-280CB1605E36}" sibTransId="{A5AADA97-A454-4D45-8FBF-1626E7AF574F}"/>
    <dgm:cxn modelId="{CF18BDD0-4DC5-45FC-8940-3F059116C65A}" srcId="{E68CD122-DB0F-4F32-B62B-7DD7E94EB179}" destId="{A6F9AF40-BC68-4A00-9494-7EC0EAF3E8DC}" srcOrd="6" destOrd="0" parTransId="{9AECB946-2726-4D2E-8120-FB45C51179E6}" sibTransId="{5F547BD8-FF63-464C-9CF3-E134D95D563B}"/>
    <dgm:cxn modelId="{EDE837F0-5287-A042-B369-3FB4B6446733}" type="presOf" srcId="{5E69A773-CF77-485A-B7AA-CB5381F45427}" destId="{E3D28EED-DAAE-934F-9542-C17A1B6437F2}" srcOrd="0" destOrd="0" presId="urn:microsoft.com/office/officeart/2005/8/layout/vList2"/>
    <dgm:cxn modelId="{D22A6AAC-2C76-3A43-A2B4-8155E2D5133D}" type="presParOf" srcId="{CDAF644A-58F3-C242-BA51-B3DD540FEEE3}" destId="{E79020D4-DE28-684E-885A-87435CB12A97}" srcOrd="0" destOrd="0" presId="urn:microsoft.com/office/officeart/2005/8/layout/vList2"/>
    <dgm:cxn modelId="{AF2FBA3A-D0B2-9042-897A-85AFA230997C}" type="presParOf" srcId="{CDAF644A-58F3-C242-BA51-B3DD540FEEE3}" destId="{5BB1C57B-7F0D-C14F-8083-BB61D87922C9}" srcOrd="1" destOrd="0" presId="urn:microsoft.com/office/officeart/2005/8/layout/vList2"/>
    <dgm:cxn modelId="{DB4DDD94-339A-4C4F-8EB7-F96FD0DF1C55}" type="presParOf" srcId="{CDAF644A-58F3-C242-BA51-B3DD540FEEE3}" destId="{E3D28EED-DAAE-934F-9542-C17A1B6437F2}" srcOrd="2" destOrd="0" presId="urn:microsoft.com/office/officeart/2005/8/layout/vList2"/>
    <dgm:cxn modelId="{A02F93E5-FC2A-EC44-8EF9-9614D2E8ADC5}" type="presParOf" srcId="{CDAF644A-58F3-C242-BA51-B3DD540FEEE3}" destId="{E92F851D-9AFE-7C4E-8A37-3E03BB88EB53}" srcOrd="3" destOrd="0" presId="urn:microsoft.com/office/officeart/2005/8/layout/vList2"/>
    <dgm:cxn modelId="{0FC6BC28-E627-A84F-865A-1F8C744067B5}" type="presParOf" srcId="{CDAF644A-58F3-C242-BA51-B3DD540FEEE3}" destId="{F814E714-35A7-EE49-856C-80838B4C52D0}" srcOrd="4" destOrd="0" presId="urn:microsoft.com/office/officeart/2005/8/layout/vList2"/>
    <dgm:cxn modelId="{674B15E5-91B5-5442-9C4A-F768328409E3}" type="presParOf" srcId="{CDAF644A-58F3-C242-BA51-B3DD540FEEE3}" destId="{E99A6E9D-ECF6-9E46-99E9-53592156A791}" srcOrd="5" destOrd="0" presId="urn:microsoft.com/office/officeart/2005/8/layout/vList2"/>
    <dgm:cxn modelId="{22813514-73B9-5E42-A7F5-8665CE336E4E}" type="presParOf" srcId="{CDAF644A-58F3-C242-BA51-B3DD540FEEE3}" destId="{87F9EF13-92F3-5B44-8CCF-A09EC6896B91}" srcOrd="6" destOrd="0" presId="urn:microsoft.com/office/officeart/2005/8/layout/vList2"/>
    <dgm:cxn modelId="{506C6446-D8E7-7743-8ABE-196B697E236F}" type="presParOf" srcId="{CDAF644A-58F3-C242-BA51-B3DD540FEEE3}" destId="{EB82569C-C657-484B-91A6-8D4408F254EC}" srcOrd="7" destOrd="0" presId="urn:microsoft.com/office/officeart/2005/8/layout/vList2"/>
    <dgm:cxn modelId="{C6E13CCA-8F1A-B949-81DB-7E6E71053340}" type="presParOf" srcId="{CDAF644A-58F3-C242-BA51-B3DD540FEEE3}" destId="{0F63B8D0-5A9B-2C4C-BBF1-9BE5E0A5344F}" srcOrd="8" destOrd="0" presId="urn:microsoft.com/office/officeart/2005/8/layout/vList2"/>
    <dgm:cxn modelId="{D63EB406-C278-2041-A2AE-B254B3EB4F57}" type="presParOf" srcId="{CDAF644A-58F3-C242-BA51-B3DD540FEEE3}" destId="{941A13A2-EFF6-E542-80CF-94C175FE0A43}" srcOrd="9" destOrd="0" presId="urn:microsoft.com/office/officeart/2005/8/layout/vList2"/>
    <dgm:cxn modelId="{5BA198FB-9ED6-A443-AB32-B4D9C8E78084}" type="presParOf" srcId="{CDAF644A-58F3-C242-BA51-B3DD540FEEE3}" destId="{E5A05B7E-AB06-B043-8F0B-92A5623C409D}" srcOrd="10" destOrd="0" presId="urn:microsoft.com/office/officeart/2005/8/layout/vList2"/>
    <dgm:cxn modelId="{08AF4DA2-6E7B-154F-88FF-6F3167851A9B}" type="presParOf" srcId="{CDAF644A-58F3-C242-BA51-B3DD540FEEE3}" destId="{83DAA151-FC9F-3649-B60A-02DD14CB75E4}" srcOrd="11" destOrd="0" presId="urn:microsoft.com/office/officeart/2005/8/layout/vList2"/>
    <dgm:cxn modelId="{E6550303-08EC-9640-B7EF-C6485641F644}" type="presParOf" srcId="{CDAF644A-58F3-C242-BA51-B3DD540FEEE3}" destId="{2BD1EFD4-CBBE-FF41-91F1-1B68AC25301C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130942-1D50-4D4B-B8E9-D1A048A38944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3C5DDD-4E74-45CF-BC2A-06350F63AF28}">
      <dgm:prSet/>
      <dgm:spPr/>
      <dgm:t>
        <a:bodyPr/>
        <a:lstStyle/>
        <a:p>
          <a:r>
            <a:rPr lang="en-US" dirty="0" err="1"/>
            <a:t>Definirati</a:t>
          </a:r>
          <a:r>
            <a:rPr lang="en-US" dirty="0"/>
            <a:t> </a:t>
          </a:r>
          <a:r>
            <a:rPr lang="en-US" dirty="0" err="1"/>
            <a:t>pojmove</a:t>
          </a:r>
          <a:r>
            <a:rPr lang="en-US" dirty="0"/>
            <a:t> o </a:t>
          </a:r>
          <a:r>
            <a:rPr lang="en-US" dirty="0" err="1"/>
            <a:t>kojima</a:t>
          </a:r>
          <a:r>
            <a:rPr lang="en-US" dirty="0"/>
            <a:t> </a:t>
          </a:r>
          <a:r>
            <a:rPr lang="en-US" dirty="0" err="1"/>
            <a:t>ćemo</a:t>
          </a:r>
          <a:r>
            <a:rPr lang="en-US" dirty="0"/>
            <a:t> </a:t>
          </a:r>
          <a:r>
            <a:rPr lang="en-US" dirty="0" err="1"/>
            <a:t>danas</a:t>
          </a:r>
          <a:r>
            <a:rPr lang="en-US" dirty="0"/>
            <a:t> </a:t>
          </a:r>
          <a:r>
            <a:rPr lang="en-US" dirty="0" err="1"/>
            <a:t>pričati</a:t>
          </a:r>
          <a:endParaRPr lang="en-US" dirty="0"/>
        </a:p>
      </dgm:t>
    </dgm:pt>
    <dgm:pt modelId="{BEFD0DAB-7F9A-4D1E-9456-DDB44FF322B1}" type="parTrans" cxnId="{958ADFD1-2973-489C-847B-B5156F0C56E8}">
      <dgm:prSet/>
      <dgm:spPr/>
      <dgm:t>
        <a:bodyPr/>
        <a:lstStyle/>
        <a:p>
          <a:endParaRPr lang="en-US"/>
        </a:p>
      </dgm:t>
    </dgm:pt>
    <dgm:pt modelId="{CBB74D1A-8196-4779-AEC1-BF14C58CED33}" type="sibTrans" cxnId="{958ADFD1-2973-489C-847B-B5156F0C56E8}">
      <dgm:prSet/>
      <dgm:spPr/>
      <dgm:t>
        <a:bodyPr/>
        <a:lstStyle/>
        <a:p>
          <a:endParaRPr lang="en-US"/>
        </a:p>
      </dgm:t>
    </dgm:pt>
    <dgm:pt modelId="{3A64DFD5-A0C8-47CA-A791-0FCF5B3BF177}">
      <dgm:prSet/>
      <dgm:spPr/>
      <dgm:t>
        <a:bodyPr/>
        <a:lstStyle/>
        <a:p>
          <a:r>
            <a:rPr lang="en-US" dirty="0" err="1"/>
            <a:t>Učiniti</a:t>
          </a:r>
          <a:r>
            <a:rPr lang="en-US" dirty="0"/>
            <a:t> to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jednostavnijim</a:t>
          </a:r>
          <a:r>
            <a:rPr lang="en-US" dirty="0"/>
            <a:t> </a:t>
          </a:r>
          <a:r>
            <a:rPr lang="en-US" dirty="0" err="1"/>
            <a:t>riječima</a:t>
          </a:r>
          <a:r>
            <a:rPr lang="en-US" dirty="0"/>
            <a:t> </a:t>
          </a:r>
        </a:p>
      </dgm:t>
    </dgm:pt>
    <dgm:pt modelId="{123A67AC-3114-4472-9621-ACACA6393439}" type="parTrans" cxnId="{2776B00E-08BC-4120-A98A-7791B9EA47F2}">
      <dgm:prSet/>
      <dgm:spPr/>
      <dgm:t>
        <a:bodyPr/>
        <a:lstStyle/>
        <a:p>
          <a:endParaRPr lang="en-US"/>
        </a:p>
      </dgm:t>
    </dgm:pt>
    <dgm:pt modelId="{EC048A29-E62B-41D5-9F8E-4FEC86C6D058}" type="sibTrans" cxnId="{2776B00E-08BC-4120-A98A-7791B9EA47F2}">
      <dgm:prSet/>
      <dgm:spPr/>
      <dgm:t>
        <a:bodyPr/>
        <a:lstStyle/>
        <a:p>
          <a:endParaRPr lang="en-US"/>
        </a:p>
      </dgm:t>
    </dgm:pt>
    <dgm:pt modelId="{B9CD86AC-CF25-44CA-BACB-25DE1153E52A}">
      <dgm:prSet/>
      <dgm:spPr/>
      <dgm:t>
        <a:bodyPr/>
        <a:lstStyle/>
        <a:p>
          <a:r>
            <a:rPr lang="en-US" dirty="0" err="1"/>
            <a:t>Reći</a:t>
          </a:r>
          <a:r>
            <a:rPr lang="en-US" dirty="0"/>
            <a:t> </a:t>
          </a:r>
          <a:r>
            <a:rPr lang="en-US" dirty="0" err="1"/>
            <a:t>ponešto</a:t>
          </a:r>
          <a:r>
            <a:rPr lang="en-US" dirty="0"/>
            <a:t> </a:t>
          </a:r>
          <a:r>
            <a:rPr lang="hr-HR" dirty="0"/>
            <a:t>i o tzv. </a:t>
          </a:r>
          <a:r>
            <a:rPr lang="en-US" dirty="0" err="1"/>
            <a:t>empatizm</a:t>
          </a:r>
          <a:r>
            <a:rPr lang="hr-HR" dirty="0"/>
            <a:t>u</a:t>
          </a:r>
          <a:r>
            <a:rPr lang="en-US" dirty="0"/>
            <a:t> </a:t>
          </a:r>
        </a:p>
      </dgm:t>
    </dgm:pt>
    <dgm:pt modelId="{16324877-A597-43A0-995E-7C31DA7765FE}" type="parTrans" cxnId="{0A4E2D3F-4A90-4371-892A-45BBA41C2E96}">
      <dgm:prSet/>
      <dgm:spPr/>
      <dgm:t>
        <a:bodyPr/>
        <a:lstStyle/>
        <a:p>
          <a:endParaRPr lang="en-US"/>
        </a:p>
      </dgm:t>
    </dgm:pt>
    <dgm:pt modelId="{E0FC612A-5DFF-4025-9A82-8B2CF9D5F40A}" type="sibTrans" cxnId="{0A4E2D3F-4A90-4371-892A-45BBA41C2E96}">
      <dgm:prSet/>
      <dgm:spPr/>
      <dgm:t>
        <a:bodyPr/>
        <a:lstStyle/>
        <a:p>
          <a:endParaRPr lang="en-US"/>
        </a:p>
      </dgm:t>
    </dgm:pt>
    <dgm:pt modelId="{32F427E0-4DB8-4CCF-8DB8-5AC5F0776D6F}">
      <dgm:prSet/>
      <dgm:spPr/>
      <dgm:t>
        <a:bodyPr/>
        <a:lstStyle/>
        <a:p>
          <a:r>
            <a:rPr lang="en-US" dirty="0" err="1"/>
            <a:t>Potaknuti</a:t>
          </a:r>
          <a:r>
            <a:rPr lang="en-US" dirty="0"/>
            <a:t> </a:t>
          </a:r>
          <a:r>
            <a:rPr lang="en-US" dirty="0" err="1"/>
            <a:t>kreativne</a:t>
          </a:r>
          <a:r>
            <a:rPr lang="en-US" dirty="0"/>
            <a:t> </a:t>
          </a:r>
          <a:r>
            <a:rPr lang="en-US" dirty="0" err="1"/>
            <a:t>rasprave</a:t>
          </a:r>
          <a:r>
            <a:rPr lang="en-US" dirty="0"/>
            <a:t> u </a:t>
          </a:r>
          <a:r>
            <a:rPr lang="en-US" dirty="0" err="1"/>
            <a:t>današnjim</a:t>
          </a:r>
          <a:r>
            <a:rPr lang="en-US" dirty="0"/>
            <a:t> </a:t>
          </a:r>
          <a:r>
            <a:rPr lang="en-US" dirty="0" err="1"/>
            <a:t>grupama</a:t>
          </a:r>
          <a:endParaRPr lang="en-US" dirty="0"/>
        </a:p>
      </dgm:t>
    </dgm:pt>
    <dgm:pt modelId="{BD256E08-F6F0-4CCA-BE3E-745F2AD4709D}" type="parTrans" cxnId="{DD1F1B79-8422-464F-A03E-732AED0D239D}">
      <dgm:prSet/>
      <dgm:spPr/>
      <dgm:t>
        <a:bodyPr/>
        <a:lstStyle/>
        <a:p>
          <a:endParaRPr lang="en-US"/>
        </a:p>
      </dgm:t>
    </dgm:pt>
    <dgm:pt modelId="{033AABBA-8CC7-4962-8C65-F5DD759397B5}" type="sibTrans" cxnId="{DD1F1B79-8422-464F-A03E-732AED0D239D}">
      <dgm:prSet/>
      <dgm:spPr/>
      <dgm:t>
        <a:bodyPr/>
        <a:lstStyle/>
        <a:p>
          <a:endParaRPr lang="en-US"/>
        </a:p>
      </dgm:t>
    </dgm:pt>
    <dgm:pt modelId="{4F3514DD-4D2E-C147-9466-035CC7623F5E}" type="pres">
      <dgm:prSet presAssocID="{0D130942-1D50-4D4B-B8E9-D1A048A38944}" presName="outerComposite" presStyleCnt="0">
        <dgm:presLayoutVars>
          <dgm:chMax val="5"/>
          <dgm:dir/>
          <dgm:resizeHandles val="exact"/>
        </dgm:presLayoutVars>
      </dgm:prSet>
      <dgm:spPr/>
    </dgm:pt>
    <dgm:pt modelId="{F950F029-19EB-6145-857F-36BE49031B08}" type="pres">
      <dgm:prSet presAssocID="{0D130942-1D50-4D4B-B8E9-D1A048A38944}" presName="dummyMaxCanvas" presStyleCnt="0">
        <dgm:presLayoutVars/>
      </dgm:prSet>
      <dgm:spPr/>
    </dgm:pt>
    <dgm:pt modelId="{DBD98BB4-9BB7-8C41-AE42-28A593EBBFB1}" type="pres">
      <dgm:prSet presAssocID="{0D130942-1D50-4D4B-B8E9-D1A048A38944}" presName="FourNodes_1" presStyleLbl="node1" presStyleIdx="0" presStyleCnt="4">
        <dgm:presLayoutVars>
          <dgm:bulletEnabled val="1"/>
        </dgm:presLayoutVars>
      </dgm:prSet>
      <dgm:spPr/>
    </dgm:pt>
    <dgm:pt modelId="{BB854217-8617-9746-AE93-43F4A7BB9266}" type="pres">
      <dgm:prSet presAssocID="{0D130942-1D50-4D4B-B8E9-D1A048A38944}" presName="FourNodes_2" presStyleLbl="node1" presStyleIdx="1" presStyleCnt="4">
        <dgm:presLayoutVars>
          <dgm:bulletEnabled val="1"/>
        </dgm:presLayoutVars>
      </dgm:prSet>
      <dgm:spPr/>
    </dgm:pt>
    <dgm:pt modelId="{BDCD452A-6F0C-E147-9256-3AD2B2245396}" type="pres">
      <dgm:prSet presAssocID="{0D130942-1D50-4D4B-B8E9-D1A048A38944}" presName="FourNodes_3" presStyleLbl="node1" presStyleIdx="2" presStyleCnt="4">
        <dgm:presLayoutVars>
          <dgm:bulletEnabled val="1"/>
        </dgm:presLayoutVars>
      </dgm:prSet>
      <dgm:spPr/>
    </dgm:pt>
    <dgm:pt modelId="{EB50073B-B8C9-4440-B73F-649C4E34ADA1}" type="pres">
      <dgm:prSet presAssocID="{0D130942-1D50-4D4B-B8E9-D1A048A38944}" presName="FourNodes_4" presStyleLbl="node1" presStyleIdx="3" presStyleCnt="4" custLinFactNeighborX="-1430" custLinFactNeighborY="-9267">
        <dgm:presLayoutVars>
          <dgm:bulletEnabled val="1"/>
        </dgm:presLayoutVars>
      </dgm:prSet>
      <dgm:spPr/>
    </dgm:pt>
    <dgm:pt modelId="{E9D2758D-806E-4341-B9F7-0A42F7B0B653}" type="pres">
      <dgm:prSet presAssocID="{0D130942-1D50-4D4B-B8E9-D1A048A38944}" presName="FourConn_1-2" presStyleLbl="fgAccFollowNode1" presStyleIdx="0" presStyleCnt="3">
        <dgm:presLayoutVars>
          <dgm:bulletEnabled val="1"/>
        </dgm:presLayoutVars>
      </dgm:prSet>
      <dgm:spPr/>
    </dgm:pt>
    <dgm:pt modelId="{CB773F42-DC7E-1A42-917F-ED8E3643F86F}" type="pres">
      <dgm:prSet presAssocID="{0D130942-1D50-4D4B-B8E9-D1A048A38944}" presName="FourConn_2-3" presStyleLbl="fgAccFollowNode1" presStyleIdx="1" presStyleCnt="3">
        <dgm:presLayoutVars>
          <dgm:bulletEnabled val="1"/>
        </dgm:presLayoutVars>
      </dgm:prSet>
      <dgm:spPr/>
    </dgm:pt>
    <dgm:pt modelId="{3FD177A1-261A-954C-AF63-12C34D092825}" type="pres">
      <dgm:prSet presAssocID="{0D130942-1D50-4D4B-B8E9-D1A048A38944}" presName="FourConn_3-4" presStyleLbl="fgAccFollowNode1" presStyleIdx="2" presStyleCnt="3">
        <dgm:presLayoutVars>
          <dgm:bulletEnabled val="1"/>
        </dgm:presLayoutVars>
      </dgm:prSet>
      <dgm:spPr/>
    </dgm:pt>
    <dgm:pt modelId="{9568C9CA-E15D-E44D-AD24-D7F41FEF5ED7}" type="pres">
      <dgm:prSet presAssocID="{0D130942-1D50-4D4B-B8E9-D1A048A38944}" presName="FourNodes_1_text" presStyleLbl="node1" presStyleIdx="3" presStyleCnt="4">
        <dgm:presLayoutVars>
          <dgm:bulletEnabled val="1"/>
        </dgm:presLayoutVars>
      </dgm:prSet>
      <dgm:spPr/>
    </dgm:pt>
    <dgm:pt modelId="{130D1065-186D-EE42-BD72-86DB495C25BD}" type="pres">
      <dgm:prSet presAssocID="{0D130942-1D50-4D4B-B8E9-D1A048A38944}" presName="FourNodes_2_text" presStyleLbl="node1" presStyleIdx="3" presStyleCnt="4">
        <dgm:presLayoutVars>
          <dgm:bulletEnabled val="1"/>
        </dgm:presLayoutVars>
      </dgm:prSet>
      <dgm:spPr/>
    </dgm:pt>
    <dgm:pt modelId="{161A95EC-D517-B547-86E3-8EB11C351D1C}" type="pres">
      <dgm:prSet presAssocID="{0D130942-1D50-4D4B-B8E9-D1A048A38944}" presName="FourNodes_3_text" presStyleLbl="node1" presStyleIdx="3" presStyleCnt="4">
        <dgm:presLayoutVars>
          <dgm:bulletEnabled val="1"/>
        </dgm:presLayoutVars>
      </dgm:prSet>
      <dgm:spPr/>
    </dgm:pt>
    <dgm:pt modelId="{800CEE04-086D-4642-8E48-8A2B2655FFA2}" type="pres">
      <dgm:prSet presAssocID="{0D130942-1D50-4D4B-B8E9-D1A048A38944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049FF00-1D1C-B440-B707-022A4A5F28A4}" type="presOf" srcId="{0D130942-1D50-4D4B-B8E9-D1A048A38944}" destId="{4F3514DD-4D2E-C147-9466-035CC7623F5E}" srcOrd="0" destOrd="0" presId="urn:microsoft.com/office/officeart/2005/8/layout/vProcess5"/>
    <dgm:cxn modelId="{2776B00E-08BC-4120-A98A-7791B9EA47F2}" srcId="{0D130942-1D50-4D4B-B8E9-D1A048A38944}" destId="{3A64DFD5-A0C8-47CA-A791-0FCF5B3BF177}" srcOrd="1" destOrd="0" parTransId="{123A67AC-3114-4472-9621-ACACA6393439}" sibTransId="{EC048A29-E62B-41D5-9F8E-4FEC86C6D058}"/>
    <dgm:cxn modelId="{0A4E2D3F-4A90-4371-892A-45BBA41C2E96}" srcId="{0D130942-1D50-4D4B-B8E9-D1A048A38944}" destId="{B9CD86AC-CF25-44CA-BACB-25DE1153E52A}" srcOrd="2" destOrd="0" parTransId="{16324877-A597-43A0-995E-7C31DA7765FE}" sibTransId="{E0FC612A-5DFF-4025-9A82-8B2CF9D5F40A}"/>
    <dgm:cxn modelId="{7A472841-655F-0549-9928-388BC81CE6E3}" type="presOf" srcId="{B9CD86AC-CF25-44CA-BACB-25DE1153E52A}" destId="{161A95EC-D517-B547-86E3-8EB11C351D1C}" srcOrd="1" destOrd="0" presId="urn:microsoft.com/office/officeart/2005/8/layout/vProcess5"/>
    <dgm:cxn modelId="{D3E09E6C-4CBD-564A-A2B0-6BC8099B6013}" type="presOf" srcId="{B9CD86AC-CF25-44CA-BACB-25DE1153E52A}" destId="{BDCD452A-6F0C-E147-9256-3AD2B2245396}" srcOrd="0" destOrd="0" presId="urn:microsoft.com/office/officeart/2005/8/layout/vProcess5"/>
    <dgm:cxn modelId="{DD1F1B79-8422-464F-A03E-732AED0D239D}" srcId="{0D130942-1D50-4D4B-B8E9-D1A048A38944}" destId="{32F427E0-4DB8-4CCF-8DB8-5AC5F0776D6F}" srcOrd="3" destOrd="0" parTransId="{BD256E08-F6F0-4CCA-BE3E-745F2AD4709D}" sibTransId="{033AABBA-8CC7-4962-8C65-F5DD759397B5}"/>
    <dgm:cxn modelId="{3F4E7079-53E4-3743-9620-B84181C4975D}" type="presOf" srcId="{C63C5DDD-4E74-45CF-BC2A-06350F63AF28}" destId="{9568C9CA-E15D-E44D-AD24-D7F41FEF5ED7}" srcOrd="1" destOrd="0" presId="urn:microsoft.com/office/officeart/2005/8/layout/vProcess5"/>
    <dgm:cxn modelId="{262A1080-9F43-3040-9A36-17F4B4CBF5C0}" type="presOf" srcId="{32F427E0-4DB8-4CCF-8DB8-5AC5F0776D6F}" destId="{EB50073B-B8C9-4440-B73F-649C4E34ADA1}" srcOrd="0" destOrd="0" presId="urn:microsoft.com/office/officeart/2005/8/layout/vProcess5"/>
    <dgm:cxn modelId="{89BB7698-334A-ED4F-93E5-30C00D00A52B}" type="presOf" srcId="{3A64DFD5-A0C8-47CA-A791-0FCF5B3BF177}" destId="{130D1065-186D-EE42-BD72-86DB495C25BD}" srcOrd="1" destOrd="0" presId="urn:microsoft.com/office/officeart/2005/8/layout/vProcess5"/>
    <dgm:cxn modelId="{35AFE4A9-87CB-AE44-B1C9-DCB1483516C2}" type="presOf" srcId="{3A64DFD5-A0C8-47CA-A791-0FCF5B3BF177}" destId="{BB854217-8617-9746-AE93-43F4A7BB9266}" srcOrd="0" destOrd="0" presId="urn:microsoft.com/office/officeart/2005/8/layout/vProcess5"/>
    <dgm:cxn modelId="{958ADFD1-2973-489C-847B-B5156F0C56E8}" srcId="{0D130942-1D50-4D4B-B8E9-D1A048A38944}" destId="{C63C5DDD-4E74-45CF-BC2A-06350F63AF28}" srcOrd="0" destOrd="0" parTransId="{BEFD0DAB-7F9A-4D1E-9456-DDB44FF322B1}" sibTransId="{CBB74D1A-8196-4779-AEC1-BF14C58CED33}"/>
    <dgm:cxn modelId="{BB30D5D8-6781-384F-B007-DFC8C0BA3CD8}" type="presOf" srcId="{32F427E0-4DB8-4CCF-8DB8-5AC5F0776D6F}" destId="{800CEE04-086D-4642-8E48-8A2B2655FFA2}" srcOrd="1" destOrd="0" presId="urn:microsoft.com/office/officeart/2005/8/layout/vProcess5"/>
    <dgm:cxn modelId="{F43346DA-FB7B-234F-9708-8001E9905965}" type="presOf" srcId="{CBB74D1A-8196-4779-AEC1-BF14C58CED33}" destId="{E9D2758D-806E-4341-B9F7-0A42F7B0B653}" srcOrd="0" destOrd="0" presId="urn:microsoft.com/office/officeart/2005/8/layout/vProcess5"/>
    <dgm:cxn modelId="{3AFD18DF-9DED-7C4F-A9EA-DA4988441910}" type="presOf" srcId="{C63C5DDD-4E74-45CF-BC2A-06350F63AF28}" destId="{DBD98BB4-9BB7-8C41-AE42-28A593EBBFB1}" srcOrd="0" destOrd="0" presId="urn:microsoft.com/office/officeart/2005/8/layout/vProcess5"/>
    <dgm:cxn modelId="{022268E4-7323-C64F-8E75-4A267B51FBD2}" type="presOf" srcId="{EC048A29-E62B-41D5-9F8E-4FEC86C6D058}" destId="{CB773F42-DC7E-1A42-917F-ED8E3643F86F}" srcOrd="0" destOrd="0" presId="urn:microsoft.com/office/officeart/2005/8/layout/vProcess5"/>
    <dgm:cxn modelId="{AF4964F7-AC4D-AB40-A71F-0828FA8AD759}" type="presOf" srcId="{E0FC612A-5DFF-4025-9A82-8B2CF9D5F40A}" destId="{3FD177A1-261A-954C-AF63-12C34D092825}" srcOrd="0" destOrd="0" presId="urn:microsoft.com/office/officeart/2005/8/layout/vProcess5"/>
    <dgm:cxn modelId="{545811B6-78D2-4341-864A-9CFDA92EFB20}" type="presParOf" srcId="{4F3514DD-4D2E-C147-9466-035CC7623F5E}" destId="{F950F029-19EB-6145-857F-36BE49031B08}" srcOrd="0" destOrd="0" presId="urn:microsoft.com/office/officeart/2005/8/layout/vProcess5"/>
    <dgm:cxn modelId="{B431D452-2C8E-6949-8E8F-C18AF4DAFE68}" type="presParOf" srcId="{4F3514DD-4D2E-C147-9466-035CC7623F5E}" destId="{DBD98BB4-9BB7-8C41-AE42-28A593EBBFB1}" srcOrd="1" destOrd="0" presId="urn:microsoft.com/office/officeart/2005/8/layout/vProcess5"/>
    <dgm:cxn modelId="{B872D6F9-69C5-AB42-B75A-B7A789152BD3}" type="presParOf" srcId="{4F3514DD-4D2E-C147-9466-035CC7623F5E}" destId="{BB854217-8617-9746-AE93-43F4A7BB9266}" srcOrd="2" destOrd="0" presId="urn:microsoft.com/office/officeart/2005/8/layout/vProcess5"/>
    <dgm:cxn modelId="{CB749877-5FA5-204C-B700-514BF5E3B472}" type="presParOf" srcId="{4F3514DD-4D2E-C147-9466-035CC7623F5E}" destId="{BDCD452A-6F0C-E147-9256-3AD2B2245396}" srcOrd="3" destOrd="0" presId="urn:microsoft.com/office/officeart/2005/8/layout/vProcess5"/>
    <dgm:cxn modelId="{1972F718-B171-4447-96D5-3012773C80F1}" type="presParOf" srcId="{4F3514DD-4D2E-C147-9466-035CC7623F5E}" destId="{EB50073B-B8C9-4440-B73F-649C4E34ADA1}" srcOrd="4" destOrd="0" presId="urn:microsoft.com/office/officeart/2005/8/layout/vProcess5"/>
    <dgm:cxn modelId="{BCA5FE6C-2F66-F54D-BF78-ADB0AC4C0B99}" type="presParOf" srcId="{4F3514DD-4D2E-C147-9466-035CC7623F5E}" destId="{E9D2758D-806E-4341-B9F7-0A42F7B0B653}" srcOrd="5" destOrd="0" presId="urn:microsoft.com/office/officeart/2005/8/layout/vProcess5"/>
    <dgm:cxn modelId="{A23DCD37-0180-4043-B168-D373EB989751}" type="presParOf" srcId="{4F3514DD-4D2E-C147-9466-035CC7623F5E}" destId="{CB773F42-DC7E-1A42-917F-ED8E3643F86F}" srcOrd="6" destOrd="0" presId="urn:microsoft.com/office/officeart/2005/8/layout/vProcess5"/>
    <dgm:cxn modelId="{38B8DD0F-BC96-D940-9D52-27F4EB7D9FA1}" type="presParOf" srcId="{4F3514DD-4D2E-C147-9466-035CC7623F5E}" destId="{3FD177A1-261A-954C-AF63-12C34D092825}" srcOrd="7" destOrd="0" presId="urn:microsoft.com/office/officeart/2005/8/layout/vProcess5"/>
    <dgm:cxn modelId="{43E457AE-FDC6-6746-9DDE-8E65EC48AE31}" type="presParOf" srcId="{4F3514DD-4D2E-C147-9466-035CC7623F5E}" destId="{9568C9CA-E15D-E44D-AD24-D7F41FEF5ED7}" srcOrd="8" destOrd="0" presId="urn:microsoft.com/office/officeart/2005/8/layout/vProcess5"/>
    <dgm:cxn modelId="{92382145-55AB-424B-BFB4-BEDF36CE0121}" type="presParOf" srcId="{4F3514DD-4D2E-C147-9466-035CC7623F5E}" destId="{130D1065-186D-EE42-BD72-86DB495C25BD}" srcOrd="9" destOrd="0" presId="urn:microsoft.com/office/officeart/2005/8/layout/vProcess5"/>
    <dgm:cxn modelId="{4BEEF14D-003A-8C48-8365-2B02DC3FEC84}" type="presParOf" srcId="{4F3514DD-4D2E-C147-9466-035CC7623F5E}" destId="{161A95EC-D517-B547-86E3-8EB11C351D1C}" srcOrd="10" destOrd="0" presId="urn:microsoft.com/office/officeart/2005/8/layout/vProcess5"/>
    <dgm:cxn modelId="{19E90C6D-96B6-FF49-8915-20C51A095519}" type="presParOf" srcId="{4F3514DD-4D2E-C147-9466-035CC7623F5E}" destId="{800CEE04-086D-4642-8E48-8A2B2655FFA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B00382-A405-4577-9D2C-381A88DD8AD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5C85169-16B3-41C5-943B-1E0E215E6E89}">
      <dgm:prSet/>
      <dgm:spPr/>
      <dgm:t>
        <a:bodyPr/>
        <a:lstStyle/>
        <a:p>
          <a:r>
            <a:rPr lang="en-US" dirty="0"/>
            <a:t>1798. </a:t>
          </a:r>
          <a:r>
            <a:rPr lang="hr-HR" dirty="0"/>
            <a:t> Georg von </a:t>
          </a:r>
          <a:r>
            <a:rPr lang="hr-HR" dirty="0" err="1"/>
            <a:t>Hardenberg</a:t>
          </a:r>
          <a:r>
            <a:rPr lang="hr-HR" dirty="0"/>
            <a:t> (</a:t>
          </a:r>
          <a:r>
            <a:rPr lang="en-US" dirty="0"/>
            <a:t>NOVALIS</a:t>
          </a:r>
          <a:r>
            <a:rPr lang="hr-HR" dirty="0"/>
            <a:t>)</a:t>
          </a:r>
          <a:endParaRPr lang="en-US" dirty="0"/>
        </a:p>
      </dgm:t>
    </dgm:pt>
    <dgm:pt modelId="{30FA7C40-15FD-414C-99F3-AADDD870911F}" type="parTrans" cxnId="{280244AA-6A3F-40EE-BA3E-788FCD7E6052}">
      <dgm:prSet/>
      <dgm:spPr/>
      <dgm:t>
        <a:bodyPr/>
        <a:lstStyle/>
        <a:p>
          <a:endParaRPr lang="en-US"/>
        </a:p>
      </dgm:t>
    </dgm:pt>
    <dgm:pt modelId="{539625B6-F837-4EE2-AF1E-8E660DA20AC8}" type="sibTrans" cxnId="{280244AA-6A3F-40EE-BA3E-788FCD7E6052}">
      <dgm:prSet/>
      <dgm:spPr/>
      <dgm:t>
        <a:bodyPr/>
        <a:lstStyle/>
        <a:p>
          <a:endParaRPr lang="en-US"/>
        </a:p>
      </dgm:t>
    </dgm:pt>
    <dgm:pt modelId="{F5441D76-B2A2-4841-8B7F-A303F46C4327}">
      <dgm:prSet/>
      <dgm:spPr/>
      <dgm:t>
        <a:bodyPr/>
        <a:lstStyle/>
        <a:p>
          <a:r>
            <a:rPr lang="en-US"/>
            <a:t>Filozofske škole u Jeni i Leipzigu – “symphilosophieren”</a:t>
          </a:r>
        </a:p>
      </dgm:t>
    </dgm:pt>
    <dgm:pt modelId="{7F7F4A9E-486C-45C1-8371-F4BD69E728E0}" type="parTrans" cxnId="{3E00B773-DF71-4A96-AA3C-6653CCDA5BEA}">
      <dgm:prSet/>
      <dgm:spPr/>
      <dgm:t>
        <a:bodyPr/>
        <a:lstStyle/>
        <a:p>
          <a:endParaRPr lang="en-US"/>
        </a:p>
      </dgm:t>
    </dgm:pt>
    <dgm:pt modelId="{44226AEA-80B3-4546-A028-90103576EF0D}" type="sibTrans" cxnId="{3E00B773-DF71-4A96-AA3C-6653CCDA5BEA}">
      <dgm:prSet/>
      <dgm:spPr/>
      <dgm:t>
        <a:bodyPr/>
        <a:lstStyle/>
        <a:p>
          <a:endParaRPr lang="en-US"/>
        </a:p>
      </dgm:t>
    </dgm:pt>
    <dgm:pt modelId="{449BFEA8-2228-4BEF-9B11-121E3C4BAB48}">
      <dgm:prSet/>
      <dgm:spPr/>
      <dgm:t>
        <a:bodyPr/>
        <a:lstStyle/>
        <a:p>
          <a:r>
            <a:rPr lang="en-US" b="1" dirty="0">
              <a:solidFill>
                <a:schemeClr val="tx2">
                  <a:lumMod val="90000"/>
                  <a:lumOff val="10000"/>
                </a:schemeClr>
              </a:solidFill>
            </a:rPr>
            <a:t>ROMANTIČARSKA EMPATIJA </a:t>
          </a:r>
          <a:r>
            <a:rPr lang="en-US" dirty="0"/>
            <a:t>– STAPANJE S </a:t>
          </a:r>
          <a:r>
            <a:rPr lang="hr-HR" dirty="0"/>
            <a:t>OKOLINOM (</a:t>
          </a:r>
          <a:r>
            <a:rPr lang="en-US" dirty="0"/>
            <a:t>PRIRODOM</a:t>
          </a:r>
          <a:r>
            <a:rPr lang="hr-HR" dirty="0"/>
            <a:t>)</a:t>
          </a:r>
          <a:r>
            <a:rPr lang="en-US" dirty="0"/>
            <a:t> U OSJEĆAJU (</a:t>
          </a:r>
          <a:r>
            <a:rPr lang="en-US" dirty="0" err="1"/>
            <a:t>tzv</a:t>
          </a:r>
          <a:r>
            <a:rPr lang="en-US" dirty="0"/>
            <a:t>. </a:t>
          </a:r>
          <a:r>
            <a:rPr lang="en-US" dirty="0" err="1"/>
            <a:t>Osmotska</a:t>
          </a:r>
          <a:r>
            <a:rPr lang="en-US" dirty="0"/>
            <a:t> </a:t>
          </a:r>
          <a:r>
            <a:rPr lang="en-US" dirty="0" err="1"/>
            <a:t>identifikacija</a:t>
          </a:r>
          <a:r>
            <a:rPr lang="en-US" dirty="0"/>
            <a:t> – </a:t>
          </a:r>
          <a:r>
            <a:rPr lang="en-US" dirty="0" err="1"/>
            <a:t>projekcija</a:t>
          </a:r>
          <a:r>
            <a:rPr lang="en-US" dirty="0"/>
            <a:t> </a:t>
          </a:r>
          <a:r>
            <a:rPr lang="en-US" dirty="0" err="1"/>
            <a:t>sebe</a:t>
          </a:r>
          <a:r>
            <a:rPr lang="en-US" dirty="0"/>
            <a:t> u </a:t>
          </a:r>
          <a:r>
            <a:rPr lang="en-US" dirty="0" err="1"/>
            <a:t>okolinu</a:t>
          </a:r>
          <a:r>
            <a:rPr lang="en-US" dirty="0"/>
            <a:t>), Weltschmerz</a:t>
          </a:r>
        </a:p>
      </dgm:t>
    </dgm:pt>
    <dgm:pt modelId="{9BB09398-D66B-4A4D-A718-F050FF9764EA}" type="parTrans" cxnId="{3FEE78C1-1223-4071-BCE2-866789F5EE16}">
      <dgm:prSet/>
      <dgm:spPr/>
      <dgm:t>
        <a:bodyPr/>
        <a:lstStyle/>
        <a:p>
          <a:endParaRPr lang="en-US"/>
        </a:p>
      </dgm:t>
    </dgm:pt>
    <dgm:pt modelId="{FB0D0C74-1D8B-4C11-B1F3-55E548F87D4A}" type="sibTrans" cxnId="{3FEE78C1-1223-4071-BCE2-866789F5EE16}">
      <dgm:prSet/>
      <dgm:spPr/>
      <dgm:t>
        <a:bodyPr/>
        <a:lstStyle/>
        <a:p>
          <a:endParaRPr lang="en-US"/>
        </a:p>
      </dgm:t>
    </dgm:pt>
    <dgm:pt modelId="{7883FD22-7B40-4745-9857-030732834D11}">
      <dgm:prSet/>
      <dgm:spPr/>
      <dgm:t>
        <a:bodyPr/>
        <a:lstStyle/>
        <a:p>
          <a:r>
            <a:rPr lang="en-US"/>
            <a:t>Empatija u filozofiji, estetici i umjetnosti</a:t>
          </a:r>
        </a:p>
      </dgm:t>
    </dgm:pt>
    <dgm:pt modelId="{0BAFE1B5-2E87-4C2E-AE07-6EC3318247FF}" type="parTrans" cxnId="{AFB44457-B09D-4C73-8557-9AB60958C2AE}">
      <dgm:prSet/>
      <dgm:spPr/>
      <dgm:t>
        <a:bodyPr/>
        <a:lstStyle/>
        <a:p>
          <a:endParaRPr lang="en-US"/>
        </a:p>
      </dgm:t>
    </dgm:pt>
    <dgm:pt modelId="{303AA139-DF5A-4C85-A1F3-3141014C7BA7}" type="sibTrans" cxnId="{AFB44457-B09D-4C73-8557-9AB60958C2AE}">
      <dgm:prSet/>
      <dgm:spPr/>
      <dgm:t>
        <a:bodyPr/>
        <a:lstStyle/>
        <a:p>
          <a:endParaRPr lang="en-US"/>
        </a:p>
      </dgm:t>
    </dgm:pt>
    <dgm:pt modelId="{92FE4C15-0993-4F15-BAF9-1B7EF7E54CDD}">
      <dgm:prSet/>
      <dgm:spPr/>
      <dgm:t>
        <a:bodyPr/>
        <a:lstStyle/>
        <a:p>
          <a:r>
            <a:rPr lang="en-US" dirty="0"/>
            <a:t>U </a:t>
          </a:r>
          <a:r>
            <a:rPr lang="en-US" dirty="0" err="1"/>
            <a:t>psihologiju</a:t>
          </a:r>
          <a:r>
            <a:rPr lang="en-US" dirty="0"/>
            <a:t> je </a:t>
          </a:r>
          <a:r>
            <a:rPr lang="en-US" dirty="0" err="1"/>
            <a:t>pojam</a:t>
          </a:r>
          <a:r>
            <a:rPr lang="en-US" dirty="0"/>
            <a:t> </a:t>
          </a:r>
          <a:r>
            <a:rPr lang="en-US" dirty="0" err="1"/>
            <a:t>empatije</a:t>
          </a:r>
          <a:r>
            <a:rPr lang="en-US" dirty="0"/>
            <a:t> </a:t>
          </a:r>
          <a:r>
            <a:rPr lang="en-US" dirty="0" err="1"/>
            <a:t>uveo</a:t>
          </a:r>
          <a:r>
            <a:rPr lang="en-US" dirty="0"/>
            <a:t> </a:t>
          </a:r>
          <a:r>
            <a:rPr lang="hr-HR" dirty="0"/>
            <a:t>Edward B.</a:t>
          </a:r>
          <a:r>
            <a:rPr lang="en-US" dirty="0"/>
            <a:t>Titchener (1909)</a:t>
          </a:r>
        </a:p>
      </dgm:t>
    </dgm:pt>
    <dgm:pt modelId="{99F25C5F-CB40-4372-A4B7-6AF40D0C4B65}" type="parTrans" cxnId="{36DFA455-D60C-47F2-BD47-529B75BCDE16}">
      <dgm:prSet/>
      <dgm:spPr/>
      <dgm:t>
        <a:bodyPr/>
        <a:lstStyle/>
        <a:p>
          <a:endParaRPr lang="en-US"/>
        </a:p>
      </dgm:t>
    </dgm:pt>
    <dgm:pt modelId="{B1B73C0B-7D24-41BF-B60A-966DD262A88D}" type="sibTrans" cxnId="{36DFA455-D60C-47F2-BD47-529B75BCDE16}">
      <dgm:prSet/>
      <dgm:spPr/>
      <dgm:t>
        <a:bodyPr/>
        <a:lstStyle/>
        <a:p>
          <a:endParaRPr lang="en-US"/>
        </a:p>
      </dgm:t>
    </dgm:pt>
    <dgm:pt modelId="{6419BFE0-EA22-BE4E-B033-1A601E1B1AD9}" type="pres">
      <dgm:prSet presAssocID="{E0B00382-A405-4577-9D2C-381A88DD8AD3}" presName="linear" presStyleCnt="0">
        <dgm:presLayoutVars>
          <dgm:animLvl val="lvl"/>
          <dgm:resizeHandles val="exact"/>
        </dgm:presLayoutVars>
      </dgm:prSet>
      <dgm:spPr/>
    </dgm:pt>
    <dgm:pt modelId="{68A19DE7-DCCF-E84D-A95D-7EC8A64D62FF}" type="pres">
      <dgm:prSet presAssocID="{05C85169-16B3-41C5-943B-1E0E215E6E8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FADF7BA-FEB0-C14A-97EA-6BFC26D47837}" type="pres">
      <dgm:prSet presAssocID="{539625B6-F837-4EE2-AF1E-8E660DA20AC8}" presName="spacer" presStyleCnt="0"/>
      <dgm:spPr/>
    </dgm:pt>
    <dgm:pt modelId="{0FE61E59-87E9-1949-B395-8F36B4BB06A7}" type="pres">
      <dgm:prSet presAssocID="{F5441D76-B2A2-4841-8B7F-A303F46C432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ADA06C-D247-0140-BFAC-03751D8C1A10}" type="pres">
      <dgm:prSet presAssocID="{44226AEA-80B3-4546-A028-90103576EF0D}" presName="spacer" presStyleCnt="0"/>
      <dgm:spPr/>
    </dgm:pt>
    <dgm:pt modelId="{2C7E53AE-84E9-FD4D-B113-B81CC986300E}" type="pres">
      <dgm:prSet presAssocID="{449BFEA8-2228-4BEF-9B11-121E3C4BAB4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A70282-154E-8C42-831E-8708521B7DF5}" type="pres">
      <dgm:prSet presAssocID="{FB0D0C74-1D8B-4C11-B1F3-55E548F87D4A}" presName="spacer" presStyleCnt="0"/>
      <dgm:spPr/>
    </dgm:pt>
    <dgm:pt modelId="{2BA6ADE3-F701-5748-8393-A3BF7CFC0610}" type="pres">
      <dgm:prSet presAssocID="{7883FD22-7B40-4745-9857-030732834D1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088C34-E22E-CC44-BCE3-24C99452EFE5}" type="pres">
      <dgm:prSet presAssocID="{303AA139-DF5A-4C85-A1F3-3141014C7BA7}" presName="spacer" presStyleCnt="0"/>
      <dgm:spPr/>
    </dgm:pt>
    <dgm:pt modelId="{BF157D3B-F00B-234B-84C0-B6277ABF06E3}" type="pres">
      <dgm:prSet presAssocID="{92FE4C15-0993-4F15-BAF9-1B7EF7E54CD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11DCC26-9419-074E-9F79-8E5A780A16D0}" type="presOf" srcId="{92FE4C15-0993-4F15-BAF9-1B7EF7E54CDD}" destId="{BF157D3B-F00B-234B-84C0-B6277ABF06E3}" srcOrd="0" destOrd="0" presId="urn:microsoft.com/office/officeart/2005/8/layout/vList2"/>
    <dgm:cxn modelId="{05FADE6E-333F-4D42-B8AC-3528A746A6EE}" type="presOf" srcId="{E0B00382-A405-4577-9D2C-381A88DD8AD3}" destId="{6419BFE0-EA22-BE4E-B033-1A601E1B1AD9}" srcOrd="0" destOrd="0" presId="urn:microsoft.com/office/officeart/2005/8/layout/vList2"/>
    <dgm:cxn modelId="{AF77C951-BC97-8D4A-85F2-B23400AFB115}" type="presOf" srcId="{05C85169-16B3-41C5-943B-1E0E215E6E89}" destId="{68A19DE7-DCCF-E84D-A95D-7EC8A64D62FF}" srcOrd="0" destOrd="0" presId="urn:microsoft.com/office/officeart/2005/8/layout/vList2"/>
    <dgm:cxn modelId="{770FFF51-A538-1D42-A4A0-948BBEA470EE}" type="presOf" srcId="{449BFEA8-2228-4BEF-9B11-121E3C4BAB48}" destId="{2C7E53AE-84E9-FD4D-B113-B81CC986300E}" srcOrd="0" destOrd="0" presId="urn:microsoft.com/office/officeart/2005/8/layout/vList2"/>
    <dgm:cxn modelId="{3E00B773-DF71-4A96-AA3C-6653CCDA5BEA}" srcId="{E0B00382-A405-4577-9D2C-381A88DD8AD3}" destId="{F5441D76-B2A2-4841-8B7F-A303F46C4327}" srcOrd="1" destOrd="0" parTransId="{7F7F4A9E-486C-45C1-8371-F4BD69E728E0}" sibTransId="{44226AEA-80B3-4546-A028-90103576EF0D}"/>
    <dgm:cxn modelId="{36DFA455-D60C-47F2-BD47-529B75BCDE16}" srcId="{E0B00382-A405-4577-9D2C-381A88DD8AD3}" destId="{92FE4C15-0993-4F15-BAF9-1B7EF7E54CDD}" srcOrd="4" destOrd="0" parTransId="{99F25C5F-CB40-4372-A4B7-6AF40D0C4B65}" sibTransId="{B1B73C0B-7D24-41BF-B60A-966DD262A88D}"/>
    <dgm:cxn modelId="{AFB44457-B09D-4C73-8557-9AB60958C2AE}" srcId="{E0B00382-A405-4577-9D2C-381A88DD8AD3}" destId="{7883FD22-7B40-4745-9857-030732834D11}" srcOrd="3" destOrd="0" parTransId="{0BAFE1B5-2E87-4C2E-AE07-6EC3318247FF}" sibTransId="{303AA139-DF5A-4C85-A1F3-3141014C7BA7}"/>
    <dgm:cxn modelId="{280244AA-6A3F-40EE-BA3E-788FCD7E6052}" srcId="{E0B00382-A405-4577-9D2C-381A88DD8AD3}" destId="{05C85169-16B3-41C5-943B-1E0E215E6E89}" srcOrd="0" destOrd="0" parTransId="{30FA7C40-15FD-414C-99F3-AADDD870911F}" sibTransId="{539625B6-F837-4EE2-AF1E-8E660DA20AC8}"/>
    <dgm:cxn modelId="{3FEE78C1-1223-4071-BCE2-866789F5EE16}" srcId="{E0B00382-A405-4577-9D2C-381A88DD8AD3}" destId="{449BFEA8-2228-4BEF-9B11-121E3C4BAB48}" srcOrd="2" destOrd="0" parTransId="{9BB09398-D66B-4A4D-A718-F050FF9764EA}" sibTransId="{FB0D0C74-1D8B-4C11-B1F3-55E548F87D4A}"/>
    <dgm:cxn modelId="{E1D995D3-D4FD-2841-8221-56E41D89C92E}" type="presOf" srcId="{7883FD22-7B40-4745-9857-030732834D11}" destId="{2BA6ADE3-F701-5748-8393-A3BF7CFC0610}" srcOrd="0" destOrd="0" presId="urn:microsoft.com/office/officeart/2005/8/layout/vList2"/>
    <dgm:cxn modelId="{30E7D1DB-7F30-2846-A0EA-2D5C390684AE}" type="presOf" srcId="{F5441D76-B2A2-4841-8B7F-A303F46C4327}" destId="{0FE61E59-87E9-1949-B395-8F36B4BB06A7}" srcOrd="0" destOrd="0" presId="urn:microsoft.com/office/officeart/2005/8/layout/vList2"/>
    <dgm:cxn modelId="{D60CA3B1-4126-4C4A-A7E1-BD2D554D7D72}" type="presParOf" srcId="{6419BFE0-EA22-BE4E-B033-1A601E1B1AD9}" destId="{68A19DE7-DCCF-E84D-A95D-7EC8A64D62FF}" srcOrd="0" destOrd="0" presId="urn:microsoft.com/office/officeart/2005/8/layout/vList2"/>
    <dgm:cxn modelId="{A25777B6-0887-574E-BEA0-42E9F22216E7}" type="presParOf" srcId="{6419BFE0-EA22-BE4E-B033-1A601E1B1AD9}" destId="{3FADF7BA-FEB0-C14A-97EA-6BFC26D47837}" srcOrd="1" destOrd="0" presId="urn:microsoft.com/office/officeart/2005/8/layout/vList2"/>
    <dgm:cxn modelId="{573D72D8-4445-8846-B6B3-AC3588B650A5}" type="presParOf" srcId="{6419BFE0-EA22-BE4E-B033-1A601E1B1AD9}" destId="{0FE61E59-87E9-1949-B395-8F36B4BB06A7}" srcOrd="2" destOrd="0" presId="urn:microsoft.com/office/officeart/2005/8/layout/vList2"/>
    <dgm:cxn modelId="{6E56995B-3863-C745-A3A5-BF6102CAEC5E}" type="presParOf" srcId="{6419BFE0-EA22-BE4E-B033-1A601E1B1AD9}" destId="{AEADA06C-D247-0140-BFAC-03751D8C1A10}" srcOrd="3" destOrd="0" presId="urn:microsoft.com/office/officeart/2005/8/layout/vList2"/>
    <dgm:cxn modelId="{6622B2EA-1E95-2347-82C8-CE8D11FD927B}" type="presParOf" srcId="{6419BFE0-EA22-BE4E-B033-1A601E1B1AD9}" destId="{2C7E53AE-84E9-FD4D-B113-B81CC986300E}" srcOrd="4" destOrd="0" presId="urn:microsoft.com/office/officeart/2005/8/layout/vList2"/>
    <dgm:cxn modelId="{F1522A40-E8DB-E647-97F8-E1405CEC7835}" type="presParOf" srcId="{6419BFE0-EA22-BE4E-B033-1A601E1B1AD9}" destId="{89A70282-154E-8C42-831E-8708521B7DF5}" srcOrd="5" destOrd="0" presId="urn:microsoft.com/office/officeart/2005/8/layout/vList2"/>
    <dgm:cxn modelId="{F6D3CCE8-1DD1-774D-A41E-61D8477AF1E9}" type="presParOf" srcId="{6419BFE0-EA22-BE4E-B033-1A601E1B1AD9}" destId="{2BA6ADE3-F701-5748-8393-A3BF7CFC0610}" srcOrd="6" destOrd="0" presId="urn:microsoft.com/office/officeart/2005/8/layout/vList2"/>
    <dgm:cxn modelId="{085F1115-13CC-784F-BD7E-A42B8569C4E1}" type="presParOf" srcId="{6419BFE0-EA22-BE4E-B033-1A601E1B1AD9}" destId="{2A088C34-E22E-CC44-BCE3-24C99452EFE5}" srcOrd="7" destOrd="0" presId="urn:microsoft.com/office/officeart/2005/8/layout/vList2"/>
    <dgm:cxn modelId="{E16497AA-180B-FD4C-9119-E0A450B71ACC}" type="presParOf" srcId="{6419BFE0-EA22-BE4E-B033-1A601E1B1AD9}" destId="{BF157D3B-F00B-234B-84C0-B6277ABF06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4477E7-3564-4C5A-A986-E2EC84212E89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23055F-2496-44DE-9EFA-BC3BFAB2AAFC}">
      <dgm:prSet/>
      <dgm:spPr/>
      <dgm:t>
        <a:bodyPr/>
        <a:lstStyle/>
        <a:p>
          <a:r>
            <a:rPr lang="en-US" dirty="0"/>
            <a:t>… je </a:t>
          </a:r>
          <a:r>
            <a:rPr lang="en-US" b="1" dirty="0" err="1">
              <a:solidFill>
                <a:schemeClr val="accent3"/>
              </a:solidFill>
            </a:rPr>
            <a:t>izbjegavao</a:t>
          </a:r>
          <a:r>
            <a:rPr lang="en-US" dirty="0"/>
            <a:t> </a:t>
          </a:r>
          <a:r>
            <a:rPr lang="en-US" dirty="0" err="1"/>
            <a:t>termin</a:t>
          </a:r>
          <a:r>
            <a:rPr lang="en-US" dirty="0"/>
            <a:t> EMPATIJA</a:t>
          </a:r>
        </a:p>
      </dgm:t>
    </dgm:pt>
    <dgm:pt modelId="{AC2D6D65-E4C9-49A4-938E-714639CCF4E6}" type="parTrans" cxnId="{E05F05DB-CDCA-4017-B2AE-1E23C2A255D8}">
      <dgm:prSet/>
      <dgm:spPr/>
      <dgm:t>
        <a:bodyPr/>
        <a:lstStyle/>
        <a:p>
          <a:endParaRPr lang="en-US"/>
        </a:p>
      </dgm:t>
    </dgm:pt>
    <dgm:pt modelId="{905AA3B0-32B7-4569-88D2-DDF84846F5A0}" type="sibTrans" cxnId="{E05F05DB-CDCA-4017-B2AE-1E23C2A255D8}">
      <dgm:prSet/>
      <dgm:spPr/>
      <dgm:t>
        <a:bodyPr/>
        <a:lstStyle/>
        <a:p>
          <a:endParaRPr lang="en-US"/>
        </a:p>
      </dgm:t>
    </dgm:pt>
    <dgm:pt modelId="{7C85B552-5B22-48F5-AF6C-410848CB55C8}">
      <dgm:prSet/>
      <dgm:spPr/>
      <dgm:t>
        <a:bodyPr/>
        <a:lstStyle/>
        <a:p>
          <a:r>
            <a:rPr lang="en-US" dirty="0" err="1"/>
            <a:t>Držao</a:t>
          </a:r>
          <a:r>
            <a:rPr lang="en-US" dirty="0"/>
            <a:t> je </a:t>
          </a:r>
          <a:r>
            <a:rPr lang="hr-HR" dirty="0"/>
            <a:t>empatiju </a:t>
          </a:r>
          <a:r>
            <a:rPr lang="en-US" dirty="0" err="1"/>
            <a:t>kao</a:t>
          </a:r>
          <a:r>
            <a:rPr lang="en-US" dirty="0"/>
            <a:t> </a:t>
          </a:r>
          <a:r>
            <a:rPr lang="en-US" b="1" i="1" dirty="0" err="1">
              <a:solidFill>
                <a:schemeClr val="accent3"/>
              </a:solidFill>
            </a:rPr>
            <a:t>conditio</a:t>
          </a:r>
          <a:r>
            <a:rPr lang="en-US" b="1" i="1" dirty="0">
              <a:solidFill>
                <a:schemeClr val="accent3"/>
              </a:solidFill>
            </a:rPr>
            <a:t> sine qua non </a:t>
          </a:r>
          <a:r>
            <a:rPr lang="en-US" dirty="0"/>
            <a:t>za </a:t>
          </a:r>
          <a:r>
            <a:rPr lang="en-US" dirty="0" err="1"/>
            <a:t>analitičara</a:t>
          </a:r>
          <a:r>
            <a:rPr lang="en-US" dirty="0"/>
            <a:t> - </a:t>
          </a:r>
          <a:r>
            <a:rPr lang="en-US" dirty="0" err="1"/>
            <a:t>sposobnost</a:t>
          </a:r>
          <a:r>
            <a:rPr lang="en-US" dirty="0"/>
            <a:t> za </a:t>
          </a:r>
          <a:r>
            <a:rPr lang="en-US" dirty="0" err="1"/>
            <a:t>fleksibilnost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osjećaj</a:t>
          </a:r>
          <a:r>
            <a:rPr lang="en-US" dirty="0"/>
            <a:t> za “</a:t>
          </a:r>
          <a:r>
            <a:rPr lang="en-US" dirty="0" err="1"/>
            <a:t>uvremenjenost</a:t>
          </a:r>
          <a:r>
            <a:rPr lang="en-US" dirty="0"/>
            <a:t>” </a:t>
          </a:r>
          <a:r>
            <a:rPr lang="en-US" dirty="0" err="1"/>
            <a:t>interpretacije</a:t>
          </a:r>
          <a:endParaRPr lang="en-US" dirty="0"/>
        </a:p>
      </dgm:t>
    </dgm:pt>
    <dgm:pt modelId="{1A79108A-5E7E-4234-B4DB-67BB64683E57}" type="parTrans" cxnId="{C9D2DC2B-CF5B-4273-8FEB-74FFB252A3F0}">
      <dgm:prSet/>
      <dgm:spPr/>
      <dgm:t>
        <a:bodyPr/>
        <a:lstStyle/>
        <a:p>
          <a:endParaRPr lang="en-US"/>
        </a:p>
      </dgm:t>
    </dgm:pt>
    <dgm:pt modelId="{0C2FA57C-7EB7-4685-81E0-F1B74AAFF64D}" type="sibTrans" cxnId="{C9D2DC2B-CF5B-4273-8FEB-74FFB252A3F0}">
      <dgm:prSet/>
      <dgm:spPr/>
      <dgm:t>
        <a:bodyPr/>
        <a:lstStyle/>
        <a:p>
          <a:endParaRPr lang="en-US"/>
        </a:p>
      </dgm:t>
    </dgm:pt>
    <dgm:pt modelId="{E793BF6A-3E34-4F24-90FF-575A62ACE041}">
      <dgm:prSet/>
      <dgm:spPr/>
      <dgm:t>
        <a:bodyPr/>
        <a:lstStyle/>
        <a:p>
          <a:r>
            <a:rPr lang="en-US" dirty="0" err="1"/>
            <a:t>Više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ga </a:t>
          </a:r>
          <a:r>
            <a:rPr lang="en-US" dirty="0" err="1"/>
            <a:t>zanimale</a:t>
          </a:r>
          <a:r>
            <a:rPr lang="en-US" dirty="0"/>
            <a:t> </a:t>
          </a:r>
          <a:r>
            <a:rPr lang="en-US" dirty="0" err="1"/>
            <a:t>analiza</a:t>
          </a:r>
          <a:r>
            <a:rPr lang="en-US" dirty="0"/>
            <a:t> </a:t>
          </a:r>
          <a:r>
            <a:rPr lang="en-US" dirty="0" err="1"/>
            <a:t>transfera</a:t>
          </a:r>
          <a:r>
            <a:rPr lang="en-US" dirty="0"/>
            <a:t>, </a:t>
          </a:r>
          <a:r>
            <a:rPr lang="en-US" dirty="0" err="1"/>
            <a:t>neutralnost</a:t>
          </a:r>
          <a:r>
            <a:rPr lang="hr-HR" dirty="0"/>
            <a:t> analitičara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“</a:t>
          </a:r>
          <a:r>
            <a:rPr lang="en-US" dirty="0" err="1"/>
            <a:t>ovladavanje</a:t>
          </a:r>
          <a:r>
            <a:rPr lang="en-US" dirty="0"/>
            <a:t> </a:t>
          </a:r>
          <a:r>
            <a:rPr lang="en-US" dirty="0" err="1"/>
            <a:t>kontratransferom</a:t>
          </a:r>
          <a:r>
            <a:rPr lang="en-US" dirty="0"/>
            <a:t>” </a:t>
          </a:r>
          <a:r>
            <a:rPr lang="en-US" dirty="0" err="1"/>
            <a:t>te</a:t>
          </a:r>
          <a:r>
            <a:rPr lang="en-US" dirty="0"/>
            <a:t> “</a:t>
          </a:r>
          <a:r>
            <a:rPr lang="en-US" dirty="0" err="1"/>
            <a:t>slobodnolebdeća</a:t>
          </a:r>
          <a:r>
            <a:rPr lang="en-US" dirty="0"/>
            <a:t> </a:t>
          </a:r>
          <a:r>
            <a:rPr lang="en-US" dirty="0" err="1"/>
            <a:t>pažnja</a:t>
          </a:r>
          <a:r>
            <a:rPr lang="en-US" dirty="0"/>
            <a:t>”</a:t>
          </a:r>
        </a:p>
      </dgm:t>
    </dgm:pt>
    <dgm:pt modelId="{EE189283-6874-4BB8-8455-B900800A18F6}" type="parTrans" cxnId="{00E3F17E-AABE-4AE7-A2FB-76B5AE6C82AD}">
      <dgm:prSet/>
      <dgm:spPr/>
      <dgm:t>
        <a:bodyPr/>
        <a:lstStyle/>
        <a:p>
          <a:endParaRPr lang="en-US"/>
        </a:p>
      </dgm:t>
    </dgm:pt>
    <dgm:pt modelId="{A52011B1-B127-4DD9-AF91-84C6C10709A6}" type="sibTrans" cxnId="{00E3F17E-AABE-4AE7-A2FB-76B5AE6C82AD}">
      <dgm:prSet/>
      <dgm:spPr/>
      <dgm:t>
        <a:bodyPr/>
        <a:lstStyle/>
        <a:p>
          <a:endParaRPr lang="en-US"/>
        </a:p>
      </dgm:t>
    </dgm:pt>
    <dgm:pt modelId="{8A596FF3-BE5E-4E86-B81B-5BA114DE89EE}">
      <dgm:prSet/>
      <dgm:spPr/>
      <dgm:t>
        <a:bodyPr/>
        <a:lstStyle/>
        <a:p>
          <a:r>
            <a:rPr lang="en-US" dirty="0"/>
            <a:t>U </a:t>
          </a:r>
          <a:r>
            <a:rPr lang="en-US" dirty="0" err="1"/>
            <a:t>pismu</a:t>
          </a:r>
          <a:r>
            <a:rPr lang="en-US" dirty="0"/>
            <a:t> </a:t>
          </a:r>
          <a:r>
            <a:rPr lang="en-US" dirty="0" err="1"/>
            <a:t>Jungu</a:t>
          </a:r>
          <a:r>
            <a:rPr lang="en-US" dirty="0"/>
            <a:t> (31.12.1911) </a:t>
          </a:r>
          <a:r>
            <a:rPr lang="en-US" dirty="0" err="1"/>
            <a:t>piše</a:t>
          </a:r>
          <a:r>
            <a:rPr lang="en-US" dirty="0"/>
            <a:t>: </a:t>
          </a:r>
          <a:endParaRPr lang="hr-HR" dirty="0"/>
        </a:p>
        <a:p>
          <a:r>
            <a:rPr lang="hr-HR" b="1" dirty="0">
              <a:solidFill>
                <a:schemeClr val="accent3"/>
              </a:solidFill>
            </a:rPr>
            <a:t>„ </a:t>
          </a:r>
          <a:r>
            <a:rPr lang="en-US" b="1" dirty="0">
              <a:solidFill>
                <a:schemeClr val="accent3"/>
              </a:solidFill>
            </a:rPr>
            <a:t>NE SMIJEMO DOZVOLITI OVIM NAŠIM JADNIM NEUROTIČARIMA DA NAS IZLUDE</a:t>
          </a:r>
          <a:r>
            <a:rPr lang="en-US" b="1" dirty="0">
              <a:solidFill>
                <a:schemeClr val="tx2">
                  <a:lumMod val="90000"/>
                  <a:lumOff val="10000"/>
                </a:schemeClr>
              </a:solidFill>
            </a:rPr>
            <a:t>.</a:t>
          </a:r>
          <a:r>
            <a:rPr lang="hr-HR" b="1" dirty="0">
              <a:solidFill>
                <a:schemeClr val="tx2">
                  <a:lumMod val="90000"/>
                  <a:lumOff val="10000"/>
                </a:schemeClr>
              </a:solidFill>
            </a:rPr>
            <a:t>”</a:t>
          </a:r>
          <a:endParaRPr lang="en-US" b="1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6E0A3448-B5C3-4AE3-9E4E-A949247FFBEC}" type="parTrans" cxnId="{6AC80A8B-BBD9-4152-B0BA-52DD7174B6CE}">
      <dgm:prSet/>
      <dgm:spPr/>
      <dgm:t>
        <a:bodyPr/>
        <a:lstStyle/>
        <a:p>
          <a:endParaRPr lang="en-US"/>
        </a:p>
      </dgm:t>
    </dgm:pt>
    <dgm:pt modelId="{EE5FA121-2320-4DAB-B6E7-0529DD33201A}" type="sibTrans" cxnId="{6AC80A8B-BBD9-4152-B0BA-52DD7174B6CE}">
      <dgm:prSet/>
      <dgm:spPr/>
      <dgm:t>
        <a:bodyPr/>
        <a:lstStyle/>
        <a:p>
          <a:endParaRPr lang="en-US"/>
        </a:p>
      </dgm:t>
    </dgm:pt>
    <dgm:pt modelId="{EBA5E27F-4560-E344-B03A-86DBC2D3413B}" type="pres">
      <dgm:prSet presAssocID="{B74477E7-3564-4C5A-A986-E2EC84212E89}" presName="linear" presStyleCnt="0">
        <dgm:presLayoutVars>
          <dgm:animLvl val="lvl"/>
          <dgm:resizeHandles val="exact"/>
        </dgm:presLayoutVars>
      </dgm:prSet>
      <dgm:spPr/>
    </dgm:pt>
    <dgm:pt modelId="{F0CC236F-E912-8F46-A5B4-0853176ED16E}" type="pres">
      <dgm:prSet presAssocID="{9C23055F-2496-44DE-9EFA-BC3BFAB2AAF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E3CCCF-866B-1845-8F64-107548BEA459}" type="pres">
      <dgm:prSet presAssocID="{905AA3B0-32B7-4569-88D2-DDF84846F5A0}" presName="spacer" presStyleCnt="0"/>
      <dgm:spPr/>
    </dgm:pt>
    <dgm:pt modelId="{3A2E5295-CDDE-5F4C-B60E-7F86C7B5F669}" type="pres">
      <dgm:prSet presAssocID="{7C85B552-5B22-48F5-AF6C-410848CB55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2175F25-28EC-C044-8040-5F25927A1910}" type="pres">
      <dgm:prSet presAssocID="{0C2FA57C-7EB7-4685-81E0-F1B74AAFF64D}" presName="spacer" presStyleCnt="0"/>
      <dgm:spPr/>
    </dgm:pt>
    <dgm:pt modelId="{CEA80675-EC3B-064C-A73A-4A3BA3DE26B3}" type="pres">
      <dgm:prSet presAssocID="{E793BF6A-3E34-4F24-90FF-575A62ACE041}" presName="parentText" presStyleLbl="node1" presStyleIdx="2" presStyleCnt="4" custScaleX="99544">
        <dgm:presLayoutVars>
          <dgm:chMax val="0"/>
          <dgm:bulletEnabled val="1"/>
        </dgm:presLayoutVars>
      </dgm:prSet>
      <dgm:spPr/>
    </dgm:pt>
    <dgm:pt modelId="{C16FFF0F-7AEB-5444-8467-629B06970ED0}" type="pres">
      <dgm:prSet presAssocID="{A52011B1-B127-4DD9-AF91-84C6C10709A6}" presName="spacer" presStyleCnt="0"/>
      <dgm:spPr/>
    </dgm:pt>
    <dgm:pt modelId="{973663A9-17E2-5848-93A0-869447992B43}" type="pres">
      <dgm:prSet presAssocID="{8A596FF3-BE5E-4E86-B81B-5BA114DE89E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A21220F-7BA7-D34E-9C29-ABD7A0F95DEA}" type="presOf" srcId="{9C23055F-2496-44DE-9EFA-BC3BFAB2AAFC}" destId="{F0CC236F-E912-8F46-A5B4-0853176ED16E}" srcOrd="0" destOrd="0" presId="urn:microsoft.com/office/officeart/2005/8/layout/vList2"/>
    <dgm:cxn modelId="{C9D2DC2B-CF5B-4273-8FEB-74FFB252A3F0}" srcId="{B74477E7-3564-4C5A-A986-E2EC84212E89}" destId="{7C85B552-5B22-48F5-AF6C-410848CB55C8}" srcOrd="1" destOrd="0" parTransId="{1A79108A-5E7E-4234-B4DB-67BB64683E57}" sibTransId="{0C2FA57C-7EB7-4685-81E0-F1B74AAFF64D}"/>
    <dgm:cxn modelId="{23216965-6539-2A4F-84AF-09F92290A331}" type="presOf" srcId="{E793BF6A-3E34-4F24-90FF-575A62ACE041}" destId="{CEA80675-EC3B-064C-A73A-4A3BA3DE26B3}" srcOrd="0" destOrd="0" presId="urn:microsoft.com/office/officeart/2005/8/layout/vList2"/>
    <dgm:cxn modelId="{00E3F17E-AABE-4AE7-A2FB-76B5AE6C82AD}" srcId="{B74477E7-3564-4C5A-A986-E2EC84212E89}" destId="{E793BF6A-3E34-4F24-90FF-575A62ACE041}" srcOrd="2" destOrd="0" parTransId="{EE189283-6874-4BB8-8455-B900800A18F6}" sibTransId="{A52011B1-B127-4DD9-AF91-84C6C10709A6}"/>
    <dgm:cxn modelId="{6AC80A8B-BBD9-4152-B0BA-52DD7174B6CE}" srcId="{B74477E7-3564-4C5A-A986-E2EC84212E89}" destId="{8A596FF3-BE5E-4E86-B81B-5BA114DE89EE}" srcOrd="3" destOrd="0" parTransId="{6E0A3448-B5C3-4AE3-9E4E-A949247FFBEC}" sibTransId="{EE5FA121-2320-4DAB-B6E7-0529DD33201A}"/>
    <dgm:cxn modelId="{BAFBC9AC-2EF8-ED41-B3BA-72D76363BCFA}" type="presOf" srcId="{8A596FF3-BE5E-4E86-B81B-5BA114DE89EE}" destId="{973663A9-17E2-5848-93A0-869447992B43}" srcOrd="0" destOrd="0" presId="urn:microsoft.com/office/officeart/2005/8/layout/vList2"/>
    <dgm:cxn modelId="{96DE37B9-8AB3-E341-A21C-1498B69AD683}" type="presOf" srcId="{7C85B552-5B22-48F5-AF6C-410848CB55C8}" destId="{3A2E5295-CDDE-5F4C-B60E-7F86C7B5F669}" srcOrd="0" destOrd="0" presId="urn:microsoft.com/office/officeart/2005/8/layout/vList2"/>
    <dgm:cxn modelId="{F33D6BD6-8E72-4043-AD0F-ED2D208AD9AE}" type="presOf" srcId="{B74477E7-3564-4C5A-A986-E2EC84212E89}" destId="{EBA5E27F-4560-E344-B03A-86DBC2D3413B}" srcOrd="0" destOrd="0" presId="urn:microsoft.com/office/officeart/2005/8/layout/vList2"/>
    <dgm:cxn modelId="{E05F05DB-CDCA-4017-B2AE-1E23C2A255D8}" srcId="{B74477E7-3564-4C5A-A986-E2EC84212E89}" destId="{9C23055F-2496-44DE-9EFA-BC3BFAB2AAFC}" srcOrd="0" destOrd="0" parTransId="{AC2D6D65-E4C9-49A4-938E-714639CCF4E6}" sibTransId="{905AA3B0-32B7-4569-88D2-DDF84846F5A0}"/>
    <dgm:cxn modelId="{607DA941-5EF6-A740-84F0-E87446D09C81}" type="presParOf" srcId="{EBA5E27F-4560-E344-B03A-86DBC2D3413B}" destId="{F0CC236F-E912-8F46-A5B4-0853176ED16E}" srcOrd="0" destOrd="0" presId="urn:microsoft.com/office/officeart/2005/8/layout/vList2"/>
    <dgm:cxn modelId="{DA89F5DF-F086-0C43-AC67-3EB4B872C9B8}" type="presParOf" srcId="{EBA5E27F-4560-E344-B03A-86DBC2D3413B}" destId="{0AE3CCCF-866B-1845-8F64-107548BEA459}" srcOrd="1" destOrd="0" presId="urn:microsoft.com/office/officeart/2005/8/layout/vList2"/>
    <dgm:cxn modelId="{984EE3C5-34E1-0440-A5C9-A06F9F2499B6}" type="presParOf" srcId="{EBA5E27F-4560-E344-B03A-86DBC2D3413B}" destId="{3A2E5295-CDDE-5F4C-B60E-7F86C7B5F669}" srcOrd="2" destOrd="0" presId="urn:microsoft.com/office/officeart/2005/8/layout/vList2"/>
    <dgm:cxn modelId="{D7DC80E1-50A2-FF42-BD78-447B31F7DAD3}" type="presParOf" srcId="{EBA5E27F-4560-E344-B03A-86DBC2D3413B}" destId="{82175F25-28EC-C044-8040-5F25927A1910}" srcOrd="3" destOrd="0" presId="urn:microsoft.com/office/officeart/2005/8/layout/vList2"/>
    <dgm:cxn modelId="{3E119B7C-8A4B-E547-AED2-068922FB6C39}" type="presParOf" srcId="{EBA5E27F-4560-E344-B03A-86DBC2D3413B}" destId="{CEA80675-EC3B-064C-A73A-4A3BA3DE26B3}" srcOrd="4" destOrd="0" presId="urn:microsoft.com/office/officeart/2005/8/layout/vList2"/>
    <dgm:cxn modelId="{195A1CCA-1A67-F84A-AA21-5F5982E5ECF2}" type="presParOf" srcId="{EBA5E27F-4560-E344-B03A-86DBC2D3413B}" destId="{C16FFF0F-7AEB-5444-8467-629B06970ED0}" srcOrd="5" destOrd="0" presId="urn:microsoft.com/office/officeart/2005/8/layout/vList2"/>
    <dgm:cxn modelId="{9637BD21-455C-F94A-87F5-69492CF470C3}" type="presParOf" srcId="{EBA5E27F-4560-E344-B03A-86DBC2D3413B}" destId="{973663A9-17E2-5848-93A0-869447992B4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D265BC-E8AC-48A7-8EE3-3F5917AAEB99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DDC677D-4C8B-430F-86FE-E57B0A01A656}">
      <dgm:prSet/>
      <dgm:spPr/>
      <dgm:t>
        <a:bodyPr/>
        <a:lstStyle/>
        <a:p>
          <a:r>
            <a:rPr lang="en-US" b="1" dirty="0" err="1"/>
            <a:t>Intuicija</a:t>
          </a:r>
          <a:endParaRPr lang="en-US" b="1" dirty="0"/>
        </a:p>
      </dgm:t>
    </dgm:pt>
    <dgm:pt modelId="{FCBDDD15-4B3F-4C45-A7BE-0A6D0FB83797}" type="parTrans" cxnId="{34B47925-7AE4-477F-83E9-E125CF65E303}">
      <dgm:prSet/>
      <dgm:spPr/>
      <dgm:t>
        <a:bodyPr/>
        <a:lstStyle/>
        <a:p>
          <a:endParaRPr lang="en-US"/>
        </a:p>
      </dgm:t>
    </dgm:pt>
    <dgm:pt modelId="{C85E8A53-5F42-47A9-9FE6-6D718170B583}" type="sibTrans" cxnId="{34B47925-7AE4-477F-83E9-E125CF65E303}">
      <dgm:prSet/>
      <dgm:spPr/>
      <dgm:t>
        <a:bodyPr/>
        <a:lstStyle/>
        <a:p>
          <a:endParaRPr lang="en-US"/>
        </a:p>
      </dgm:t>
    </dgm:pt>
    <dgm:pt modelId="{A571C60C-8C33-4F1D-A0A4-39F08F26F0E3}">
      <dgm:prSet/>
      <dgm:spPr/>
      <dgm:t>
        <a:bodyPr/>
        <a:lstStyle/>
        <a:p>
          <a:r>
            <a:rPr lang="en-US" b="1" dirty="0" err="1"/>
            <a:t>Empatija</a:t>
          </a:r>
          <a:endParaRPr lang="en-US" b="1" dirty="0"/>
        </a:p>
      </dgm:t>
    </dgm:pt>
    <dgm:pt modelId="{BC780916-C61E-4DBF-B49A-57F8DB02DBD9}" type="parTrans" cxnId="{284BE125-B3E7-4528-BD9B-230B5B71AE29}">
      <dgm:prSet/>
      <dgm:spPr/>
      <dgm:t>
        <a:bodyPr/>
        <a:lstStyle/>
        <a:p>
          <a:endParaRPr lang="en-US"/>
        </a:p>
      </dgm:t>
    </dgm:pt>
    <dgm:pt modelId="{4C947F70-55A6-4FEF-A738-795063F24CB8}" type="sibTrans" cxnId="{284BE125-B3E7-4528-BD9B-230B5B71AE29}">
      <dgm:prSet/>
      <dgm:spPr/>
      <dgm:t>
        <a:bodyPr/>
        <a:lstStyle/>
        <a:p>
          <a:endParaRPr lang="en-US"/>
        </a:p>
      </dgm:t>
    </dgm:pt>
    <dgm:pt modelId="{9BDB14EA-C220-4BC3-8DA4-CB06B9FD96A3}">
      <dgm:prSet/>
      <dgm:spPr/>
      <dgm:t>
        <a:bodyPr/>
        <a:lstStyle/>
        <a:p>
          <a:r>
            <a:rPr lang="hr-HR" b="1" dirty="0"/>
            <a:t>„</a:t>
          </a:r>
          <a:r>
            <a:rPr lang="en-US" b="1" dirty="0" err="1"/>
            <a:t>empatizirati</a:t>
          </a:r>
          <a:r>
            <a:rPr lang="hr-HR" b="1" dirty="0"/>
            <a:t>”</a:t>
          </a:r>
          <a:endParaRPr lang="en-US" b="1" dirty="0"/>
        </a:p>
      </dgm:t>
    </dgm:pt>
    <dgm:pt modelId="{25526F7D-F689-44A9-ADC6-B683D15B09AB}" type="parTrans" cxnId="{CF9ECEBF-7853-40D3-A62D-8AE81C630F99}">
      <dgm:prSet/>
      <dgm:spPr/>
      <dgm:t>
        <a:bodyPr/>
        <a:lstStyle/>
        <a:p>
          <a:endParaRPr lang="en-US"/>
        </a:p>
      </dgm:t>
    </dgm:pt>
    <dgm:pt modelId="{6004875B-182D-4E6A-953E-8A5E62739CA6}" type="sibTrans" cxnId="{CF9ECEBF-7853-40D3-A62D-8AE81C630F99}">
      <dgm:prSet/>
      <dgm:spPr/>
      <dgm:t>
        <a:bodyPr/>
        <a:lstStyle/>
        <a:p>
          <a:endParaRPr lang="en-US"/>
        </a:p>
      </dgm:t>
    </dgm:pt>
    <dgm:pt modelId="{E4696BC9-0761-460F-8A13-7A141BB513F5}">
      <dgm:prSet/>
      <dgm:spPr/>
      <dgm:t>
        <a:bodyPr/>
        <a:lstStyle/>
        <a:p>
          <a:r>
            <a:rPr lang="en-US" b="1" dirty="0" err="1"/>
            <a:t>Empatizam</a:t>
          </a:r>
          <a:endParaRPr lang="en-US" b="1" dirty="0"/>
        </a:p>
      </dgm:t>
    </dgm:pt>
    <dgm:pt modelId="{61225100-04B4-4181-A5A7-5A214624DC54}" type="parTrans" cxnId="{4A90C5BB-E019-47AC-AF0A-8DAF757631AB}">
      <dgm:prSet/>
      <dgm:spPr/>
      <dgm:t>
        <a:bodyPr/>
        <a:lstStyle/>
        <a:p>
          <a:endParaRPr lang="en-US"/>
        </a:p>
      </dgm:t>
    </dgm:pt>
    <dgm:pt modelId="{C6056239-514B-4CC4-AB19-5A72083119FF}" type="sibTrans" cxnId="{4A90C5BB-E019-47AC-AF0A-8DAF757631AB}">
      <dgm:prSet/>
      <dgm:spPr/>
      <dgm:t>
        <a:bodyPr/>
        <a:lstStyle/>
        <a:p>
          <a:endParaRPr lang="en-US"/>
        </a:p>
      </dgm:t>
    </dgm:pt>
    <dgm:pt modelId="{8506B19B-DCCD-DE4E-9479-8902515154EE}">
      <dgm:prSet/>
      <dgm:spPr/>
      <dgm:t>
        <a:bodyPr/>
        <a:lstStyle/>
        <a:p>
          <a:r>
            <a:rPr lang="en-US" b="1" dirty="0" err="1"/>
            <a:t>Simpatija</a:t>
          </a:r>
          <a:endParaRPr lang="en-US" b="1" dirty="0"/>
        </a:p>
      </dgm:t>
    </dgm:pt>
    <dgm:pt modelId="{93E93B13-0B01-AE4C-8710-27F30DCCCEC9}" type="parTrans" cxnId="{FAB4414B-53AE-DF4A-8F87-5447DBA792EC}">
      <dgm:prSet/>
      <dgm:spPr/>
      <dgm:t>
        <a:bodyPr/>
        <a:lstStyle/>
        <a:p>
          <a:endParaRPr lang="en-US"/>
        </a:p>
      </dgm:t>
    </dgm:pt>
    <dgm:pt modelId="{98DF2E67-020C-6A4D-8D98-C5F1CCD3EBD5}" type="sibTrans" cxnId="{FAB4414B-53AE-DF4A-8F87-5447DBA792EC}">
      <dgm:prSet/>
      <dgm:spPr/>
      <dgm:t>
        <a:bodyPr/>
        <a:lstStyle/>
        <a:p>
          <a:endParaRPr lang="en-US"/>
        </a:p>
      </dgm:t>
    </dgm:pt>
    <dgm:pt modelId="{2AC56619-09D2-9A48-BA10-5E2AE9449BE9}" type="pres">
      <dgm:prSet presAssocID="{F8D265BC-E8AC-48A7-8EE3-3F5917AAEB99}" presName="outerComposite" presStyleCnt="0">
        <dgm:presLayoutVars>
          <dgm:chMax val="5"/>
          <dgm:dir/>
          <dgm:resizeHandles val="exact"/>
        </dgm:presLayoutVars>
      </dgm:prSet>
      <dgm:spPr/>
    </dgm:pt>
    <dgm:pt modelId="{4996EA55-28DC-BC42-8860-B9CB83C7D628}" type="pres">
      <dgm:prSet presAssocID="{F8D265BC-E8AC-48A7-8EE3-3F5917AAEB99}" presName="dummyMaxCanvas" presStyleCnt="0">
        <dgm:presLayoutVars/>
      </dgm:prSet>
      <dgm:spPr/>
    </dgm:pt>
    <dgm:pt modelId="{14B4B7A2-1BE1-C94E-8A47-7B2EC1DE8CF3}" type="pres">
      <dgm:prSet presAssocID="{F8D265BC-E8AC-48A7-8EE3-3F5917AAEB99}" presName="FiveNodes_1" presStyleLbl="node1" presStyleIdx="0" presStyleCnt="5">
        <dgm:presLayoutVars>
          <dgm:bulletEnabled val="1"/>
        </dgm:presLayoutVars>
      </dgm:prSet>
      <dgm:spPr/>
    </dgm:pt>
    <dgm:pt modelId="{45CDFA86-2D9E-DE4F-8549-B3C7BC75FA45}" type="pres">
      <dgm:prSet presAssocID="{F8D265BC-E8AC-48A7-8EE3-3F5917AAEB99}" presName="FiveNodes_2" presStyleLbl="node1" presStyleIdx="1" presStyleCnt="5">
        <dgm:presLayoutVars>
          <dgm:bulletEnabled val="1"/>
        </dgm:presLayoutVars>
      </dgm:prSet>
      <dgm:spPr/>
    </dgm:pt>
    <dgm:pt modelId="{3CFCFF3F-F462-A542-AE34-3FE28AC83EA0}" type="pres">
      <dgm:prSet presAssocID="{F8D265BC-E8AC-48A7-8EE3-3F5917AAEB99}" presName="FiveNodes_3" presStyleLbl="node1" presStyleIdx="2" presStyleCnt="5">
        <dgm:presLayoutVars>
          <dgm:bulletEnabled val="1"/>
        </dgm:presLayoutVars>
      </dgm:prSet>
      <dgm:spPr/>
    </dgm:pt>
    <dgm:pt modelId="{70CB70C4-03AF-2F40-92BA-64B2855382DD}" type="pres">
      <dgm:prSet presAssocID="{F8D265BC-E8AC-48A7-8EE3-3F5917AAEB99}" presName="FiveNodes_4" presStyleLbl="node1" presStyleIdx="3" presStyleCnt="5">
        <dgm:presLayoutVars>
          <dgm:bulletEnabled val="1"/>
        </dgm:presLayoutVars>
      </dgm:prSet>
      <dgm:spPr/>
    </dgm:pt>
    <dgm:pt modelId="{48B1E72B-9B9A-DE42-9067-799F4B5FEB5F}" type="pres">
      <dgm:prSet presAssocID="{F8D265BC-E8AC-48A7-8EE3-3F5917AAEB99}" presName="FiveNodes_5" presStyleLbl="node1" presStyleIdx="4" presStyleCnt="5">
        <dgm:presLayoutVars>
          <dgm:bulletEnabled val="1"/>
        </dgm:presLayoutVars>
      </dgm:prSet>
      <dgm:spPr/>
    </dgm:pt>
    <dgm:pt modelId="{368FE3B0-7EC2-4A44-889B-D82B0BB6DD4E}" type="pres">
      <dgm:prSet presAssocID="{F8D265BC-E8AC-48A7-8EE3-3F5917AAEB99}" presName="FiveConn_1-2" presStyleLbl="fgAccFollowNode1" presStyleIdx="0" presStyleCnt="4">
        <dgm:presLayoutVars>
          <dgm:bulletEnabled val="1"/>
        </dgm:presLayoutVars>
      </dgm:prSet>
      <dgm:spPr/>
    </dgm:pt>
    <dgm:pt modelId="{E0285FD6-14E5-934F-8005-8030AF9646D1}" type="pres">
      <dgm:prSet presAssocID="{F8D265BC-E8AC-48A7-8EE3-3F5917AAEB99}" presName="FiveConn_2-3" presStyleLbl="fgAccFollowNode1" presStyleIdx="1" presStyleCnt="4">
        <dgm:presLayoutVars>
          <dgm:bulletEnabled val="1"/>
        </dgm:presLayoutVars>
      </dgm:prSet>
      <dgm:spPr/>
    </dgm:pt>
    <dgm:pt modelId="{6921FBEA-4540-3343-A64D-39225FCCF823}" type="pres">
      <dgm:prSet presAssocID="{F8D265BC-E8AC-48A7-8EE3-3F5917AAEB99}" presName="FiveConn_3-4" presStyleLbl="fgAccFollowNode1" presStyleIdx="2" presStyleCnt="4">
        <dgm:presLayoutVars>
          <dgm:bulletEnabled val="1"/>
        </dgm:presLayoutVars>
      </dgm:prSet>
      <dgm:spPr/>
    </dgm:pt>
    <dgm:pt modelId="{CD167BB9-3D55-224A-8B4A-3CA786DCC07C}" type="pres">
      <dgm:prSet presAssocID="{F8D265BC-E8AC-48A7-8EE3-3F5917AAEB99}" presName="FiveConn_4-5" presStyleLbl="fgAccFollowNode1" presStyleIdx="3" presStyleCnt="4">
        <dgm:presLayoutVars>
          <dgm:bulletEnabled val="1"/>
        </dgm:presLayoutVars>
      </dgm:prSet>
      <dgm:spPr/>
    </dgm:pt>
    <dgm:pt modelId="{8118BE3F-6F3C-1F44-8548-5521618B67C1}" type="pres">
      <dgm:prSet presAssocID="{F8D265BC-E8AC-48A7-8EE3-3F5917AAEB99}" presName="FiveNodes_1_text" presStyleLbl="node1" presStyleIdx="4" presStyleCnt="5">
        <dgm:presLayoutVars>
          <dgm:bulletEnabled val="1"/>
        </dgm:presLayoutVars>
      </dgm:prSet>
      <dgm:spPr/>
    </dgm:pt>
    <dgm:pt modelId="{1F0C46CE-224D-104B-A4A2-2E961DF16C01}" type="pres">
      <dgm:prSet presAssocID="{F8D265BC-E8AC-48A7-8EE3-3F5917AAEB99}" presName="FiveNodes_2_text" presStyleLbl="node1" presStyleIdx="4" presStyleCnt="5">
        <dgm:presLayoutVars>
          <dgm:bulletEnabled val="1"/>
        </dgm:presLayoutVars>
      </dgm:prSet>
      <dgm:spPr/>
    </dgm:pt>
    <dgm:pt modelId="{EC087696-B6AB-5E41-9F7B-BB99ACE95931}" type="pres">
      <dgm:prSet presAssocID="{F8D265BC-E8AC-48A7-8EE3-3F5917AAEB99}" presName="FiveNodes_3_text" presStyleLbl="node1" presStyleIdx="4" presStyleCnt="5">
        <dgm:presLayoutVars>
          <dgm:bulletEnabled val="1"/>
        </dgm:presLayoutVars>
      </dgm:prSet>
      <dgm:spPr/>
    </dgm:pt>
    <dgm:pt modelId="{FE21F7A0-9B00-4D4F-843D-82746696417D}" type="pres">
      <dgm:prSet presAssocID="{F8D265BC-E8AC-48A7-8EE3-3F5917AAEB99}" presName="FiveNodes_4_text" presStyleLbl="node1" presStyleIdx="4" presStyleCnt="5">
        <dgm:presLayoutVars>
          <dgm:bulletEnabled val="1"/>
        </dgm:presLayoutVars>
      </dgm:prSet>
      <dgm:spPr/>
    </dgm:pt>
    <dgm:pt modelId="{ABFB26CD-FC57-1E4E-BFAC-3109C67AF808}" type="pres">
      <dgm:prSet presAssocID="{F8D265BC-E8AC-48A7-8EE3-3F5917AAEB9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C62001-17A0-FA48-9C7F-F65F33C18E34}" type="presOf" srcId="{8506B19B-DCCD-DE4E-9479-8902515154EE}" destId="{1F0C46CE-224D-104B-A4A2-2E961DF16C01}" srcOrd="1" destOrd="0" presId="urn:microsoft.com/office/officeart/2005/8/layout/vProcess5"/>
    <dgm:cxn modelId="{34B47925-7AE4-477F-83E9-E125CF65E303}" srcId="{F8D265BC-E8AC-48A7-8EE3-3F5917AAEB99}" destId="{3DDC677D-4C8B-430F-86FE-E57B0A01A656}" srcOrd="0" destOrd="0" parTransId="{FCBDDD15-4B3F-4C45-A7BE-0A6D0FB83797}" sibTransId="{C85E8A53-5F42-47A9-9FE6-6D718170B583}"/>
    <dgm:cxn modelId="{284BE125-B3E7-4528-BD9B-230B5B71AE29}" srcId="{F8D265BC-E8AC-48A7-8EE3-3F5917AAEB99}" destId="{A571C60C-8C33-4F1D-A0A4-39F08F26F0E3}" srcOrd="2" destOrd="0" parTransId="{BC780916-C61E-4DBF-B49A-57F8DB02DBD9}" sibTransId="{4C947F70-55A6-4FEF-A738-795063F24CB8}"/>
    <dgm:cxn modelId="{E8436027-C1CD-BD4D-8800-505A938302D4}" type="presOf" srcId="{3DDC677D-4C8B-430F-86FE-E57B0A01A656}" destId="{14B4B7A2-1BE1-C94E-8A47-7B2EC1DE8CF3}" srcOrd="0" destOrd="0" presId="urn:microsoft.com/office/officeart/2005/8/layout/vProcess5"/>
    <dgm:cxn modelId="{E7BBAB2D-4154-4640-809F-36ABF5529D97}" type="presOf" srcId="{A571C60C-8C33-4F1D-A0A4-39F08F26F0E3}" destId="{3CFCFF3F-F462-A542-AE34-3FE28AC83EA0}" srcOrd="0" destOrd="0" presId="urn:microsoft.com/office/officeart/2005/8/layout/vProcess5"/>
    <dgm:cxn modelId="{7D8F4E42-13E0-9845-A91C-6D8685876692}" type="presOf" srcId="{3DDC677D-4C8B-430F-86FE-E57B0A01A656}" destId="{8118BE3F-6F3C-1F44-8548-5521618B67C1}" srcOrd="1" destOrd="0" presId="urn:microsoft.com/office/officeart/2005/8/layout/vProcess5"/>
    <dgm:cxn modelId="{FAB4414B-53AE-DF4A-8F87-5447DBA792EC}" srcId="{F8D265BC-E8AC-48A7-8EE3-3F5917AAEB99}" destId="{8506B19B-DCCD-DE4E-9479-8902515154EE}" srcOrd="1" destOrd="0" parTransId="{93E93B13-0B01-AE4C-8710-27F30DCCCEC9}" sibTransId="{98DF2E67-020C-6A4D-8D98-C5F1CCD3EBD5}"/>
    <dgm:cxn modelId="{AC85F06F-FD44-5A41-84C4-7E502AF1C417}" type="presOf" srcId="{98DF2E67-020C-6A4D-8D98-C5F1CCD3EBD5}" destId="{E0285FD6-14E5-934F-8005-8030AF9646D1}" srcOrd="0" destOrd="0" presId="urn:microsoft.com/office/officeart/2005/8/layout/vProcess5"/>
    <dgm:cxn modelId="{B5A0BB77-AE4D-D547-97A7-9C6459F9B664}" type="presOf" srcId="{4C947F70-55A6-4FEF-A738-795063F24CB8}" destId="{6921FBEA-4540-3343-A64D-39225FCCF823}" srcOrd="0" destOrd="0" presId="urn:microsoft.com/office/officeart/2005/8/layout/vProcess5"/>
    <dgm:cxn modelId="{119D7758-BFC7-E246-8B2A-FF10F593A793}" type="presOf" srcId="{8506B19B-DCCD-DE4E-9479-8902515154EE}" destId="{45CDFA86-2D9E-DE4F-8549-B3C7BC75FA45}" srcOrd="0" destOrd="0" presId="urn:microsoft.com/office/officeart/2005/8/layout/vProcess5"/>
    <dgm:cxn modelId="{F750A08E-0224-5449-A9FD-F4CE4405B2FD}" type="presOf" srcId="{E4696BC9-0761-460F-8A13-7A141BB513F5}" destId="{ABFB26CD-FC57-1E4E-BFAC-3109C67AF808}" srcOrd="1" destOrd="0" presId="urn:microsoft.com/office/officeart/2005/8/layout/vProcess5"/>
    <dgm:cxn modelId="{024B2391-CA8A-F946-AF99-614EF189CDFE}" type="presOf" srcId="{6004875B-182D-4E6A-953E-8A5E62739CA6}" destId="{CD167BB9-3D55-224A-8B4A-3CA786DCC07C}" srcOrd="0" destOrd="0" presId="urn:microsoft.com/office/officeart/2005/8/layout/vProcess5"/>
    <dgm:cxn modelId="{EDD82493-DE9D-0549-BA3C-11BE40C1206E}" type="presOf" srcId="{F8D265BC-E8AC-48A7-8EE3-3F5917AAEB99}" destId="{2AC56619-09D2-9A48-BA10-5E2AE9449BE9}" srcOrd="0" destOrd="0" presId="urn:microsoft.com/office/officeart/2005/8/layout/vProcess5"/>
    <dgm:cxn modelId="{B9C23D9E-EEA7-0B4D-BB8D-DBE62429022F}" type="presOf" srcId="{9BDB14EA-C220-4BC3-8DA4-CB06B9FD96A3}" destId="{FE21F7A0-9B00-4D4F-843D-82746696417D}" srcOrd="1" destOrd="0" presId="urn:microsoft.com/office/officeart/2005/8/layout/vProcess5"/>
    <dgm:cxn modelId="{9EBFDFB2-CABB-804F-B9AA-62AC3012A145}" type="presOf" srcId="{9BDB14EA-C220-4BC3-8DA4-CB06B9FD96A3}" destId="{70CB70C4-03AF-2F40-92BA-64B2855382DD}" srcOrd="0" destOrd="0" presId="urn:microsoft.com/office/officeart/2005/8/layout/vProcess5"/>
    <dgm:cxn modelId="{0C429EB7-99D2-C94D-8735-75BDFFA2199F}" type="presOf" srcId="{C85E8A53-5F42-47A9-9FE6-6D718170B583}" destId="{368FE3B0-7EC2-4A44-889B-D82B0BB6DD4E}" srcOrd="0" destOrd="0" presId="urn:microsoft.com/office/officeart/2005/8/layout/vProcess5"/>
    <dgm:cxn modelId="{4A90C5BB-E019-47AC-AF0A-8DAF757631AB}" srcId="{F8D265BC-E8AC-48A7-8EE3-3F5917AAEB99}" destId="{E4696BC9-0761-460F-8A13-7A141BB513F5}" srcOrd="4" destOrd="0" parTransId="{61225100-04B4-4181-A5A7-5A214624DC54}" sibTransId="{C6056239-514B-4CC4-AB19-5A72083119FF}"/>
    <dgm:cxn modelId="{CF9ECEBF-7853-40D3-A62D-8AE81C630F99}" srcId="{F8D265BC-E8AC-48A7-8EE3-3F5917AAEB99}" destId="{9BDB14EA-C220-4BC3-8DA4-CB06B9FD96A3}" srcOrd="3" destOrd="0" parTransId="{25526F7D-F689-44A9-ADC6-B683D15B09AB}" sibTransId="{6004875B-182D-4E6A-953E-8A5E62739CA6}"/>
    <dgm:cxn modelId="{2E0B25C4-4182-ED49-AA0F-E20D19B03D18}" type="presOf" srcId="{E4696BC9-0761-460F-8A13-7A141BB513F5}" destId="{48B1E72B-9B9A-DE42-9067-799F4B5FEB5F}" srcOrd="0" destOrd="0" presId="urn:microsoft.com/office/officeart/2005/8/layout/vProcess5"/>
    <dgm:cxn modelId="{7CE94DF4-68CD-3144-95DF-A78B006AE367}" type="presOf" srcId="{A571C60C-8C33-4F1D-A0A4-39F08F26F0E3}" destId="{EC087696-B6AB-5E41-9F7B-BB99ACE95931}" srcOrd="1" destOrd="0" presId="urn:microsoft.com/office/officeart/2005/8/layout/vProcess5"/>
    <dgm:cxn modelId="{3EA5898A-0709-AD4A-B7AF-368D2974DB45}" type="presParOf" srcId="{2AC56619-09D2-9A48-BA10-5E2AE9449BE9}" destId="{4996EA55-28DC-BC42-8860-B9CB83C7D628}" srcOrd="0" destOrd="0" presId="urn:microsoft.com/office/officeart/2005/8/layout/vProcess5"/>
    <dgm:cxn modelId="{A8E83B76-F844-0C41-B2E3-BE32843C8F5D}" type="presParOf" srcId="{2AC56619-09D2-9A48-BA10-5E2AE9449BE9}" destId="{14B4B7A2-1BE1-C94E-8A47-7B2EC1DE8CF3}" srcOrd="1" destOrd="0" presId="urn:microsoft.com/office/officeart/2005/8/layout/vProcess5"/>
    <dgm:cxn modelId="{B3F0E764-2262-4B4F-A2EB-DC4A12CDED8C}" type="presParOf" srcId="{2AC56619-09D2-9A48-BA10-5E2AE9449BE9}" destId="{45CDFA86-2D9E-DE4F-8549-B3C7BC75FA45}" srcOrd="2" destOrd="0" presId="urn:microsoft.com/office/officeart/2005/8/layout/vProcess5"/>
    <dgm:cxn modelId="{A33FAB51-10C4-3246-BCD9-D4E245846F97}" type="presParOf" srcId="{2AC56619-09D2-9A48-BA10-5E2AE9449BE9}" destId="{3CFCFF3F-F462-A542-AE34-3FE28AC83EA0}" srcOrd="3" destOrd="0" presId="urn:microsoft.com/office/officeart/2005/8/layout/vProcess5"/>
    <dgm:cxn modelId="{7A033C81-1791-B34D-86BD-34055E125F68}" type="presParOf" srcId="{2AC56619-09D2-9A48-BA10-5E2AE9449BE9}" destId="{70CB70C4-03AF-2F40-92BA-64B2855382DD}" srcOrd="4" destOrd="0" presId="urn:microsoft.com/office/officeart/2005/8/layout/vProcess5"/>
    <dgm:cxn modelId="{B5C4508B-D2B6-1944-B346-261F477589C4}" type="presParOf" srcId="{2AC56619-09D2-9A48-BA10-5E2AE9449BE9}" destId="{48B1E72B-9B9A-DE42-9067-799F4B5FEB5F}" srcOrd="5" destOrd="0" presId="urn:microsoft.com/office/officeart/2005/8/layout/vProcess5"/>
    <dgm:cxn modelId="{4560A159-66B5-9B46-8BE8-8264B7312680}" type="presParOf" srcId="{2AC56619-09D2-9A48-BA10-5E2AE9449BE9}" destId="{368FE3B0-7EC2-4A44-889B-D82B0BB6DD4E}" srcOrd="6" destOrd="0" presId="urn:microsoft.com/office/officeart/2005/8/layout/vProcess5"/>
    <dgm:cxn modelId="{8FE95EBD-37DD-3B49-AC5B-6EA06626CB1B}" type="presParOf" srcId="{2AC56619-09D2-9A48-BA10-5E2AE9449BE9}" destId="{E0285FD6-14E5-934F-8005-8030AF9646D1}" srcOrd="7" destOrd="0" presId="urn:microsoft.com/office/officeart/2005/8/layout/vProcess5"/>
    <dgm:cxn modelId="{D18CF2C5-0286-024D-AED4-C5FD3335AB85}" type="presParOf" srcId="{2AC56619-09D2-9A48-BA10-5E2AE9449BE9}" destId="{6921FBEA-4540-3343-A64D-39225FCCF823}" srcOrd="8" destOrd="0" presId="urn:microsoft.com/office/officeart/2005/8/layout/vProcess5"/>
    <dgm:cxn modelId="{2E996797-BC2A-0E4B-8A10-C992DA901AED}" type="presParOf" srcId="{2AC56619-09D2-9A48-BA10-5E2AE9449BE9}" destId="{CD167BB9-3D55-224A-8B4A-3CA786DCC07C}" srcOrd="9" destOrd="0" presId="urn:microsoft.com/office/officeart/2005/8/layout/vProcess5"/>
    <dgm:cxn modelId="{B5D89412-47D6-B344-BBAF-D9A569383705}" type="presParOf" srcId="{2AC56619-09D2-9A48-BA10-5E2AE9449BE9}" destId="{8118BE3F-6F3C-1F44-8548-5521618B67C1}" srcOrd="10" destOrd="0" presId="urn:microsoft.com/office/officeart/2005/8/layout/vProcess5"/>
    <dgm:cxn modelId="{CAD40E11-58AA-BE43-B3DE-D12363DE9BAD}" type="presParOf" srcId="{2AC56619-09D2-9A48-BA10-5E2AE9449BE9}" destId="{1F0C46CE-224D-104B-A4A2-2E961DF16C01}" srcOrd="11" destOrd="0" presId="urn:microsoft.com/office/officeart/2005/8/layout/vProcess5"/>
    <dgm:cxn modelId="{BC049F9D-C2B4-C241-BC2D-0C69E02D4B5E}" type="presParOf" srcId="{2AC56619-09D2-9A48-BA10-5E2AE9449BE9}" destId="{EC087696-B6AB-5E41-9F7B-BB99ACE95931}" srcOrd="12" destOrd="0" presId="urn:microsoft.com/office/officeart/2005/8/layout/vProcess5"/>
    <dgm:cxn modelId="{3C4B7B5A-73A1-2643-8CAA-2F0020245B8B}" type="presParOf" srcId="{2AC56619-09D2-9A48-BA10-5E2AE9449BE9}" destId="{FE21F7A0-9B00-4D4F-843D-82746696417D}" srcOrd="13" destOrd="0" presId="urn:microsoft.com/office/officeart/2005/8/layout/vProcess5"/>
    <dgm:cxn modelId="{4D0A7859-F659-E842-9152-5D0375BED2C8}" type="presParOf" srcId="{2AC56619-09D2-9A48-BA10-5E2AE9449BE9}" destId="{ABFB26CD-FC57-1E4E-BFAC-3109C67AF80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1FD93-B971-4D5B-BAB4-97740B0508F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946E14-83EE-451D-883D-3F7DB0BC6F27}">
      <dgm:prSet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SINONIMI</a:t>
          </a:r>
          <a:endParaRPr lang="en-US" dirty="0">
            <a:solidFill>
              <a:srgbClr val="FFFF00"/>
            </a:solidFill>
          </a:endParaRPr>
        </a:p>
      </dgm:t>
    </dgm:pt>
    <dgm:pt modelId="{824E56CA-EB61-4617-A89A-61322B0671BD}" type="parTrans" cxnId="{9692ADCD-27BF-4844-8925-7705C609056F}">
      <dgm:prSet/>
      <dgm:spPr/>
      <dgm:t>
        <a:bodyPr/>
        <a:lstStyle/>
        <a:p>
          <a:endParaRPr lang="en-US"/>
        </a:p>
      </dgm:t>
    </dgm:pt>
    <dgm:pt modelId="{05E6618F-E8AE-4F1C-939E-881712238648}" type="sibTrans" cxnId="{9692ADCD-27BF-4844-8925-7705C609056F}">
      <dgm:prSet/>
      <dgm:spPr/>
      <dgm:t>
        <a:bodyPr/>
        <a:lstStyle/>
        <a:p>
          <a:endParaRPr lang="en-US"/>
        </a:p>
      </dgm:t>
    </dgm:pt>
    <dgm:pt modelId="{CE3A30B1-4C4F-4CE7-8147-D5591E19D673}">
      <dgm:prSet/>
      <dgm:spPr/>
      <dgm:t>
        <a:bodyPr/>
        <a:lstStyle/>
        <a:p>
          <a:r>
            <a:rPr lang="en-US" b="1" dirty="0" err="1">
              <a:solidFill>
                <a:schemeClr val="tx2">
                  <a:lumMod val="25000"/>
                  <a:lumOff val="75000"/>
                </a:schemeClr>
              </a:solidFill>
            </a:rPr>
            <a:t>Više</a:t>
          </a:r>
          <a:r>
            <a:rPr lang="en-US" b="1" dirty="0">
              <a:solidFill>
                <a:schemeClr val="tx2">
                  <a:lumMod val="25000"/>
                  <a:lumOff val="75000"/>
                </a:schemeClr>
              </a:solidFill>
            </a:rPr>
            <a:t> od 60 % PODUDARNOSTI</a:t>
          </a:r>
          <a:endParaRPr lang="en-US" dirty="0">
            <a:solidFill>
              <a:schemeClr val="tx2">
                <a:lumMod val="25000"/>
                <a:lumOff val="75000"/>
              </a:schemeClr>
            </a:solidFill>
          </a:endParaRPr>
        </a:p>
      </dgm:t>
    </dgm:pt>
    <dgm:pt modelId="{B0B286E4-0757-4501-A152-3A85F8CACC77}" type="parTrans" cxnId="{2D8BE13C-143B-40AC-AD0B-6A3CC4C5C9DD}">
      <dgm:prSet/>
      <dgm:spPr/>
      <dgm:t>
        <a:bodyPr/>
        <a:lstStyle/>
        <a:p>
          <a:endParaRPr lang="en-US"/>
        </a:p>
      </dgm:t>
    </dgm:pt>
    <dgm:pt modelId="{A57EA1B2-C97C-450F-AFB8-7F5E1FFBCC9B}" type="sibTrans" cxnId="{2D8BE13C-143B-40AC-AD0B-6A3CC4C5C9DD}">
      <dgm:prSet/>
      <dgm:spPr/>
      <dgm:t>
        <a:bodyPr/>
        <a:lstStyle/>
        <a:p>
          <a:endParaRPr lang="en-US"/>
        </a:p>
      </dgm:t>
    </dgm:pt>
    <dgm:pt modelId="{DFBE1E49-2A5F-4C3D-820F-41D691A850D8}">
      <dgm:prSet/>
      <dgm:spPr/>
      <dgm:t>
        <a:bodyPr/>
        <a:lstStyle/>
        <a:p>
          <a:r>
            <a:rPr lang="en-US" dirty="0" err="1"/>
            <a:t>Poistovjetiti</a:t>
          </a:r>
          <a:endParaRPr lang="en-US" dirty="0"/>
        </a:p>
      </dgm:t>
    </dgm:pt>
    <dgm:pt modelId="{295060EC-984A-4DE9-8B67-515F6CF84663}" type="parTrans" cxnId="{7D1BB8EC-BD10-4B23-81BE-09A15208A37F}">
      <dgm:prSet/>
      <dgm:spPr/>
      <dgm:t>
        <a:bodyPr/>
        <a:lstStyle/>
        <a:p>
          <a:endParaRPr lang="en-US"/>
        </a:p>
      </dgm:t>
    </dgm:pt>
    <dgm:pt modelId="{76E5DB44-FC47-4421-9945-D9C852E00AA2}" type="sibTrans" cxnId="{7D1BB8EC-BD10-4B23-81BE-09A15208A37F}">
      <dgm:prSet/>
      <dgm:spPr/>
      <dgm:t>
        <a:bodyPr/>
        <a:lstStyle/>
        <a:p>
          <a:endParaRPr lang="en-US"/>
        </a:p>
      </dgm:t>
    </dgm:pt>
    <dgm:pt modelId="{D5A2195E-64AF-46D1-B2D1-5DEE10B99385}">
      <dgm:prSet/>
      <dgm:spPr/>
      <dgm:t>
        <a:bodyPr/>
        <a:lstStyle/>
        <a:p>
          <a:r>
            <a:rPr lang="en-US"/>
            <a:t>Suosjećati</a:t>
          </a:r>
        </a:p>
      </dgm:t>
    </dgm:pt>
    <dgm:pt modelId="{39511B62-74B1-4A08-97B6-9AB34A5BCF79}" type="parTrans" cxnId="{8F3D398C-4275-49A3-ADA2-8D5C6A02BF57}">
      <dgm:prSet/>
      <dgm:spPr/>
      <dgm:t>
        <a:bodyPr/>
        <a:lstStyle/>
        <a:p>
          <a:endParaRPr lang="en-US"/>
        </a:p>
      </dgm:t>
    </dgm:pt>
    <dgm:pt modelId="{4FF24008-4C6E-4346-8B75-D3C6E8FBF7CD}" type="sibTrans" cxnId="{8F3D398C-4275-49A3-ADA2-8D5C6A02BF57}">
      <dgm:prSet/>
      <dgm:spPr/>
      <dgm:t>
        <a:bodyPr/>
        <a:lstStyle/>
        <a:p>
          <a:endParaRPr lang="en-US"/>
        </a:p>
      </dgm:t>
    </dgm:pt>
    <dgm:pt modelId="{D1AEE2EE-3AA9-4C97-A496-BFEB641E063B}">
      <dgm:prSet/>
      <dgm:spPr/>
      <dgm:t>
        <a:bodyPr/>
        <a:lstStyle/>
        <a:p>
          <a:r>
            <a:rPr lang="en-US"/>
            <a:t>Sporazumjeti</a:t>
          </a:r>
        </a:p>
      </dgm:t>
    </dgm:pt>
    <dgm:pt modelId="{832973EF-8F57-41F1-8648-0E578EDC64EE}" type="parTrans" cxnId="{565DC4FA-28D4-4D17-A3B1-5D4378831985}">
      <dgm:prSet/>
      <dgm:spPr/>
      <dgm:t>
        <a:bodyPr/>
        <a:lstStyle/>
        <a:p>
          <a:endParaRPr lang="en-US"/>
        </a:p>
      </dgm:t>
    </dgm:pt>
    <dgm:pt modelId="{84F9F13D-1C0C-4CFE-B81D-40CBA09D8345}" type="sibTrans" cxnId="{565DC4FA-28D4-4D17-A3B1-5D4378831985}">
      <dgm:prSet/>
      <dgm:spPr/>
      <dgm:t>
        <a:bodyPr/>
        <a:lstStyle/>
        <a:p>
          <a:endParaRPr lang="en-US"/>
        </a:p>
      </dgm:t>
    </dgm:pt>
    <dgm:pt modelId="{067B75AC-32B7-4EC1-880C-04C88CFA0E85}">
      <dgm:prSet/>
      <dgm:spPr/>
      <dgm:t>
        <a:bodyPr/>
        <a:lstStyle/>
        <a:p>
          <a:r>
            <a:rPr lang="en-US"/>
            <a:t>Suživjeti</a:t>
          </a:r>
        </a:p>
      </dgm:t>
    </dgm:pt>
    <dgm:pt modelId="{2E1E1161-3B11-4AB3-9D0B-529D73DBDB6F}" type="parTrans" cxnId="{EC7B6A97-D240-470E-B870-C176321AD849}">
      <dgm:prSet/>
      <dgm:spPr/>
      <dgm:t>
        <a:bodyPr/>
        <a:lstStyle/>
        <a:p>
          <a:endParaRPr lang="en-US"/>
        </a:p>
      </dgm:t>
    </dgm:pt>
    <dgm:pt modelId="{4C7799D7-9A23-4A5B-808E-1BC537D7AB9D}" type="sibTrans" cxnId="{EC7B6A97-D240-470E-B870-C176321AD849}">
      <dgm:prSet/>
      <dgm:spPr/>
      <dgm:t>
        <a:bodyPr/>
        <a:lstStyle/>
        <a:p>
          <a:endParaRPr lang="en-US"/>
        </a:p>
      </dgm:t>
    </dgm:pt>
    <dgm:pt modelId="{55CB4E61-F250-4BC5-B10A-B9CED865CF48}">
      <dgm:prSet/>
      <dgm:spPr/>
      <dgm:t>
        <a:bodyPr/>
        <a:lstStyle/>
        <a:p>
          <a:r>
            <a:rPr lang="en-US" b="1" dirty="0">
              <a:solidFill>
                <a:schemeClr val="tx2">
                  <a:lumMod val="25000"/>
                  <a:lumOff val="75000"/>
                </a:schemeClr>
              </a:solidFill>
            </a:rPr>
            <a:t>Manje od 50 % PODUDARNOSTI</a:t>
          </a:r>
          <a:endParaRPr lang="en-US" dirty="0">
            <a:solidFill>
              <a:schemeClr val="tx2">
                <a:lumMod val="25000"/>
                <a:lumOff val="75000"/>
              </a:schemeClr>
            </a:solidFill>
          </a:endParaRPr>
        </a:p>
      </dgm:t>
    </dgm:pt>
    <dgm:pt modelId="{0AFBAEE4-E1F8-4379-A53C-F2F5769A1FE5}" type="parTrans" cxnId="{4E588266-14E4-44E3-B925-EE48DF2E45F4}">
      <dgm:prSet/>
      <dgm:spPr/>
      <dgm:t>
        <a:bodyPr/>
        <a:lstStyle/>
        <a:p>
          <a:endParaRPr lang="en-US"/>
        </a:p>
      </dgm:t>
    </dgm:pt>
    <dgm:pt modelId="{196C2308-1F43-4F02-93A6-E3AABFBA0CD2}" type="sibTrans" cxnId="{4E588266-14E4-44E3-B925-EE48DF2E45F4}">
      <dgm:prSet/>
      <dgm:spPr/>
      <dgm:t>
        <a:bodyPr/>
        <a:lstStyle/>
        <a:p>
          <a:endParaRPr lang="en-US"/>
        </a:p>
      </dgm:t>
    </dgm:pt>
    <dgm:pt modelId="{2455F097-DEB8-4A84-8182-8F7E4A984B47}">
      <dgm:prSet/>
      <dgm:spPr/>
      <dgm:t>
        <a:bodyPr/>
        <a:lstStyle/>
        <a:p>
          <a:r>
            <a:rPr lang="en-US"/>
            <a:t>Komunicirati</a:t>
          </a:r>
        </a:p>
      </dgm:t>
    </dgm:pt>
    <dgm:pt modelId="{8F277DAF-E788-427B-9F2E-27638CBF42C8}" type="parTrans" cxnId="{1C9BE4A9-C0C4-44C2-B101-CD8EC5154B72}">
      <dgm:prSet/>
      <dgm:spPr/>
      <dgm:t>
        <a:bodyPr/>
        <a:lstStyle/>
        <a:p>
          <a:endParaRPr lang="en-US"/>
        </a:p>
      </dgm:t>
    </dgm:pt>
    <dgm:pt modelId="{8C4715C6-F8B2-46EF-AF5D-D7DA014993C8}" type="sibTrans" cxnId="{1C9BE4A9-C0C4-44C2-B101-CD8EC5154B72}">
      <dgm:prSet/>
      <dgm:spPr/>
      <dgm:t>
        <a:bodyPr/>
        <a:lstStyle/>
        <a:p>
          <a:endParaRPr lang="en-US"/>
        </a:p>
      </dgm:t>
    </dgm:pt>
    <dgm:pt modelId="{3C082AA0-4AE7-4E16-8E0B-7FF0ABD1EC35}">
      <dgm:prSet/>
      <dgm:spPr/>
      <dgm:t>
        <a:bodyPr/>
        <a:lstStyle/>
        <a:p>
          <a:r>
            <a:rPr lang="en-US"/>
            <a:t>Sprijateljiti</a:t>
          </a:r>
        </a:p>
      </dgm:t>
    </dgm:pt>
    <dgm:pt modelId="{8EA6374D-B1F1-4ABB-AD12-0999E1683F1B}" type="parTrans" cxnId="{DE3D90B2-005D-4077-8146-00B5164823CC}">
      <dgm:prSet/>
      <dgm:spPr/>
      <dgm:t>
        <a:bodyPr/>
        <a:lstStyle/>
        <a:p>
          <a:endParaRPr lang="en-US"/>
        </a:p>
      </dgm:t>
    </dgm:pt>
    <dgm:pt modelId="{829BBC37-0F1D-427E-812D-6104D5069E9E}" type="sibTrans" cxnId="{DE3D90B2-005D-4077-8146-00B5164823CC}">
      <dgm:prSet/>
      <dgm:spPr/>
      <dgm:t>
        <a:bodyPr/>
        <a:lstStyle/>
        <a:p>
          <a:endParaRPr lang="en-US"/>
        </a:p>
      </dgm:t>
    </dgm:pt>
    <dgm:pt modelId="{91228581-B37A-48F8-BB0C-4EEE41797FCC}">
      <dgm:prSet/>
      <dgm:spPr/>
      <dgm:t>
        <a:bodyPr/>
        <a:lstStyle/>
        <a:p>
          <a:r>
            <a:rPr lang="en-US"/>
            <a:t>Sroditi</a:t>
          </a:r>
        </a:p>
      </dgm:t>
    </dgm:pt>
    <dgm:pt modelId="{CD362B77-2461-4F77-B5F6-74C10D55D8A9}" type="parTrans" cxnId="{DDB8D397-276E-4A22-8293-3F12DD75A5D1}">
      <dgm:prSet/>
      <dgm:spPr/>
      <dgm:t>
        <a:bodyPr/>
        <a:lstStyle/>
        <a:p>
          <a:endParaRPr lang="en-US"/>
        </a:p>
      </dgm:t>
    </dgm:pt>
    <dgm:pt modelId="{6E7998B8-E83C-4EF3-A7D3-1045AFC718B9}" type="sibTrans" cxnId="{DDB8D397-276E-4A22-8293-3F12DD75A5D1}">
      <dgm:prSet/>
      <dgm:spPr/>
      <dgm:t>
        <a:bodyPr/>
        <a:lstStyle/>
        <a:p>
          <a:endParaRPr lang="en-US"/>
        </a:p>
      </dgm:t>
    </dgm:pt>
    <dgm:pt modelId="{D64B4238-0562-46F0-84CB-217FA05B04F3}">
      <dgm:prSet/>
      <dgm:spPr/>
      <dgm:t>
        <a:bodyPr/>
        <a:lstStyle/>
        <a:p>
          <a:r>
            <a:rPr lang="hr-HR" dirty="0"/>
            <a:t>M</a:t>
          </a:r>
          <a:r>
            <a:rPr lang="en-US" dirty="0" err="1"/>
            <a:t>anipulirati</a:t>
          </a:r>
          <a:endParaRPr lang="en-US" dirty="0"/>
        </a:p>
      </dgm:t>
    </dgm:pt>
    <dgm:pt modelId="{17B744A2-B770-4A89-A12C-EF29D4F16998}" type="parTrans" cxnId="{86B2FEA1-FB2A-44C7-A328-0B7CA738F8DB}">
      <dgm:prSet/>
      <dgm:spPr/>
      <dgm:t>
        <a:bodyPr/>
        <a:lstStyle/>
        <a:p>
          <a:endParaRPr lang="en-US"/>
        </a:p>
      </dgm:t>
    </dgm:pt>
    <dgm:pt modelId="{F8AE0305-63CE-4CE6-90CD-793EBF2513F9}" type="sibTrans" cxnId="{86B2FEA1-FB2A-44C7-A328-0B7CA738F8DB}">
      <dgm:prSet/>
      <dgm:spPr/>
      <dgm:t>
        <a:bodyPr/>
        <a:lstStyle/>
        <a:p>
          <a:endParaRPr lang="en-US"/>
        </a:p>
      </dgm:t>
    </dgm:pt>
    <dgm:pt modelId="{347DB755-0503-AA4F-A869-F4B0B1990F42}" type="pres">
      <dgm:prSet presAssocID="{01A1FD93-B971-4D5B-BAB4-97740B0508F8}" presName="linear" presStyleCnt="0">
        <dgm:presLayoutVars>
          <dgm:animLvl val="lvl"/>
          <dgm:resizeHandles val="exact"/>
        </dgm:presLayoutVars>
      </dgm:prSet>
      <dgm:spPr/>
    </dgm:pt>
    <dgm:pt modelId="{414334D8-ABEC-044D-A17D-4A00221D4EED}" type="pres">
      <dgm:prSet presAssocID="{2F946E14-83EE-451D-883D-3F7DB0BC6F27}" presName="parentText" presStyleLbl="node1" presStyleIdx="0" presStyleCnt="11">
        <dgm:presLayoutVars>
          <dgm:chMax val="0"/>
          <dgm:bulletEnabled val="1"/>
        </dgm:presLayoutVars>
      </dgm:prSet>
      <dgm:spPr/>
    </dgm:pt>
    <dgm:pt modelId="{4F57B52D-2658-D846-9E68-1C6539D83480}" type="pres">
      <dgm:prSet presAssocID="{05E6618F-E8AE-4F1C-939E-881712238648}" presName="spacer" presStyleCnt="0"/>
      <dgm:spPr/>
    </dgm:pt>
    <dgm:pt modelId="{445D8E9D-76CC-B241-905D-735A1AA8B1D0}" type="pres">
      <dgm:prSet presAssocID="{CE3A30B1-4C4F-4CE7-8147-D5591E19D673}" presName="parentText" presStyleLbl="node1" presStyleIdx="1" presStyleCnt="11">
        <dgm:presLayoutVars>
          <dgm:chMax val="0"/>
          <dgm:bulletEnabled val="1"/>
        </dgm:presLayoutVars>
      </dgm:prSet>
      <dgm:spPr/>
    </dgm:pt>
    <dgm:pt modelId="{051AACB4-E6CC-5542-99EA-953444F1E8AF}" type="pres">
      <dgm:prSet presAssocID="{A57EA1B2-C97C-450F-AFB8-7F5E1FFBCC9B}" presName="spacer" presStyleCnt="0"/>
      <dgm:spPr/>
    </dgm:pt>
    <dgm:pt modelId="{D77347B5-8784-534C-84D2-F91A477AA877}" type="pres">
      <dgm:prSet presAssocID="{DFBE1E49-2A5F-4C3D-820F-41D691A850D8}" presName="parentText" presStyleLbl="node1" presStyleIdx="2" presStyleCnt="11">
        <dgm:presLayoutVars>
          <dgm:chMax val="0"/>
          <dgm:bulletEnabled val="1"/>
        </dgm:presLayoutVars>
      </dgm:prSet>
      <dgm:spPr/>
    </dgm:pt>
    <dgm:pt modelId="{3A273C0F-617F-8745-AE88-55C063A47FC9}" type="pres">
      <dgm:prSet presAssocID="{76E5DB44-FC47-4421-9945-D9C852E00AA2}" presName="spacer" presStyleCnt="0"/>
      <dgm:spPr/>
    </dgm:pt>
    <dgm:pt modelId="{46879C6F-70D6-C742-8411-0060041FD9FA}" type="pres">
      <dgm:prSet presAssocID="{D5A2195E-64AF-46D1-B2D1-5DEE10B99385}" presName="parentText" presStyleLbl="node1" presStyleIdx="3" presStyleCnt="11">
        <dgm:presLayoutVars>
          <dgm:chMax val="0"/>
          <dgm:bulletEnabled val="1"/>
        </dgm:presLayoutVars>
      </dgm:prSet>
      <dgm:spPr/>
    </dgm:pt>
    <dgm:pt modelId="{A0E3F61A-E440-0F44-A6EC-D80BFB2C86CF}" type="pres">
      <dgm:prSet presAssocID="{4FF24008-4C6E-4346-8B75-D3C6E8FBF7CD}" presName="spacer" presStyleCnt="0"/>
      <dgm:spPr/>
    </dgm:pt>
    <dgm:pt modelId="{CA073F79-51CC-BD49-BED9-AE34FE6A43DE}" type="pres">
      <dgm:prSet presAssocID="{D1AEE2EE-3AA9-4C97-A496-BFEB641E063B}" presName="parentText" presStyleLbl="node1" presStyleIdx="4" presStyleCnt="11">
        <dgm:presLayoutVars>
          <dgm:chMax val="0"/>
          <dgm:bulletEnabled val="1"/>
        </dgm:presLayoutVars>
      </dgm:prSet>
      <dgm:spPr/>
    </dgm:pt>
    <dgm:pt modelId="{9A3C6DB1-3630-A541-B337-4AAB1FD39F36}" type="pres">
      <dgm:prSet presAssocID="{84F9F13D-1C0C-4CFE-B81D-40CBA09D8345}" presName="spacer" presStyleCnt="0"/>
      <dgm:spPr/>
    </dgm:pt>
    <dgm:pt modelId="{3698A706-7C4F-9A47-949E-3B2FD15D72F7}" type="pres">
      <dgm:prSet presAssocID="{067B75AC-32B7-4EC1-880C-04C88CFA0E85}" presName="parentText" presStyleLbl="node1" presStyleIdx="5" presStyleCnt="11">
        <dgm:presLayoutVars>
          <dgm:chMax val="0"/>
          <dgm:bulletEnabled val="1"/>
        </dgm:presLayoutVars>
      </dgm:prSet>
      <dgm:spPr/>
    </dgm:pt>
    <dgm:pt modelId="{90EB450C-ADAC-D143-972A-1DC2D13C1824}" type="pres">
      <dgm:prSet presAssocID="{4C7799D7-9A23-4A5B-808E-1BC537D7AB9D}" presName="spacer" presStyleCnt="0"/>
      <dgm:spPr/>
    </dgm:pt>
    <dgm:pt modelId="{D7F7D2D4-C202-5647-8069-56D032358515}" type="pres">
      <dgm:prSet presAssocID="{55CB4E61-F250-4BC5-B10A-B9CED865CF48}" presName="parentText" presStyleLbl="node1" presStyleIdx="6" presStyleCnt="11">
        <dgm:presLayoutVars>
          <dgm:chMax val="0"/>
          <dgm:bulletEnabled val="1"/>
        </dgm:presLayoutVars>
      </dgm:prSet>
      <dgm:spPr/>
    </dgm:pt>
    <dgm:pt modelId="{C0CD31B0-F445-0D4E-AC02-257071C2A7E2}" type="pres">
      <dgm:prSet presAssocID="{196C2308-1F43-4F02-93A6-E3AABFBA0CD2}" presName="spacer" presStyleCnt="0"/>
      <dgm:spPr/>
    </dgm:pt>
    <dgm:pt modelId="{065F98C1-C9A1-B045-AF1F-FD223CB282DD}" type="pres">
      <dgm:prSet presAssocID="{2455F097-DEB8-4A84-8182-8F7E4A984B47}" presName="parentText" presStyleLbl="node1" presStyleIdx="7" presStyleCnt="11">
        <dgm:presLayoutVars>
          <dgm:chMax val="0"/>
          <dgm:bulletEnabled val="1"/>
        </dgm:presLayoutVars>
      </dgm:prSet>
      <dgm:spPr/>
    </dgm:pt>
    <dgm:pt modelId="{C7375A66-8E04-5947-899C-51F94AEB07F4}" type="pres">
      <dgm:prSet presAssocID="{8C4715C6-F8B2-46EF-AF5D-D7DA014993C8}" presName="spacer" presStyleCnt="0"/>
      <dgm:spPr/>
    </dgm:pt>
    <dgm:pt modelId="{D11234D0-0A1D-CD48-923C-645F7907D2E4}" type="pres">
      <dgm:prSet presAssocID="{3C082AA0-4AE7-4E16-8E0B-7FF0ABD1EC35}" presName="parentText" presStyleLbl="node1" presStyleIdx="8" presStyleCnt="11">
        <dgm:presLayoutVars>
          <dgm:chMax val="0"/>
          <dgm:bulletEnabled val="1"/>
        </dgm:presLayoutVars>
      </dgm:prSet>
      <dgm:spPr/>
    </dgm:pt>
    <dgm:pt modelId="{94D7E2BC-E6F5-BB4C-9BC9-82336DDD4325}" type="pres">
      <dgm:prSet presAssocID="{829BBC37-0F1D-427E-812D-6104D5069E9E}" presName="spacer" presStyleCnt="0"/>
      <dgm:spPr/>
    </dgm:pt>
    <dgm:pt modelId="{158B5ECC-AA80-E548-8D13-20CCACA3A952}" type="pres">
      <dgm:prSet presAssocID="{91228581-B37A-48F8-BB0C-4EEE41797FCC}" presName="parentText" presStyleLbl="node1" presStyleIdx="9" presStyleCnt="11">
        <dgm:presLayoutVars>
          <dgm:chMax val="0"/>
          <dgm:bulletEnabled val="1"/>
        </dgm:presLayoutVars>
      </dgm:prSet>
      <dgm:spPr/>
    </dgm:pt>
    <dgm:pt modelId="{33EE1F31-BCAA-4148-A6C9-6B8D79CD8F98}" type="pres">
      <dgm:prSet presAssocID="{6E7998B8-E83C-4EF3-A7D3-1045AFC718B9}" presName="spacer" presStyleCnt="0"/>
      <dgm:spPr/>
    </dgm:pt>
    <dgm:pt modelId="{43880475-19D0-4547-A79C-7B9ED37EDDC8}" type="pres">
      <dgm:prSet presAssocID="{D64B4238-0562-46F0-84CB-217FA05B04F3}" presName="parentText" presStyleLbl="node1" presStyleIdx="10" presStyleCnt="11">
        <dgm:presLayoutVars>
          <dgm:chMax val="0"/>
          <dgm:bulletEnabled val="1"/>
        </dgm:presLayoutVars>
      </dgm:prSet>
      <dgm:spPr/>
    </dgm:pt>
  </dgm:ptLst>
  <dgm:cxnLst>
    <dgm:cxn modelId="{F1EB1D39-6CB2-7647-A439-D0D41874B14B}" type="presOf" srcId="{91228581-B37A-48F8-BB0C-4EEE41797FCC}" destId="{158B5ECC-AA80-E548-8D13-20CCACA3A952}" srcOrd="0" destOrd="0" presId="urn:microsoft.com/office/officeart/2005/8/layout/vList2"/>
    <dgm:cxn modelId="{16035A39-5A02-894E-9CC0-B969E56B3B8E}" type="presOf" srcId="{D5A2195E-64AF-46D1-B2D1-5DEE10B99385}" destId="{46879C6F-70D6-C742-8411-0060041FD9FA}" srcOrd="0" destOrd="0" presId="urn:microsoft.com/office/officeart/2005/8/layout/vList2"/>
    <dgm:cxn modelId="{2D8BE13C-143B-40AC-AD0B-6A3CC4C5C9DD}" srcId="{01A1FD93-B971-4D5B-BAB4-97740B0508F8}" destId="{CE3A30B1-4C4F-4CE7-8147-D5591E19D673}" srcOrd="1" destOrd="0" parTransId="{B0B286E4-0757-4501-A152-3A85F8CACC77}" sibTransId="{A57EA1B2-C97C-450F-AFB8-7F5E1FFBCC9B}"/>
    <dgm:cxn modelId="{B8C94C66-094E-4143-B254-AD115D7E30E8}" type="presOf" srcId="{CE3A30B1-4C4F-4CE7-8147-D5591E19D673}" destId="{445D8E9D-76CC-B241-905D-735A1AA8B1D0}" srcOrd="0" destOrd="0" presId="urn:microsoft.com/office/officeart/2005/8/layout/vList2"/>
    <dgm:cxn modelId="{4E588266-14E4-44E3-B925-EE48DF2E45F4}" srcId="{01A1FD93-B971-4D5B-BAB4-97740B0508F8}" destId="{55CB4E61-F250-4BC5-B10A-B9CED865CF48}" srcOrd="6" destOrd="0" parTransId="{0AFBAEE4-E1F8-4379-A53C-F2F5769A1FE5}" sibTransId="{196C2308-1F43-4F02-93A6-E3AABFBA0CD2}"/>
    <dgm:cxn modelId="{1D2CD74D-2944-E143-BED4-5481F5A6C25C}" type="presOf" srcId="{3C082AA0-4AE7-4E16-8E0B-7FF0ABD1EC35}" destId="{D11234D0-0A1D-CD48-923C-645F7907D2E4}" srcOrd="0" destOrd="0" presId="urn:microsoft.com/office/officeart/2005/8/layout/vList2"/>
    <dgm:cxn modelId="{BFCC4077-4BA7-A145-9BFF-3067B095140C}" type="presOf" srcId="{2455F097-DEB8-4A84-8182-8F7E4A984B47}" destId="{065F98C1-C9A1-B045-AF1F-FD223CB282DD}" srcOrd="0" destOrd="0" presId="urn:microsoft.com/office/officeart/2005/8/layout/vList2"/>
    <dgm:cxn modelId="{06C45458-FEA7-224C-9B54-6BDF5AD7D3FE}" type="presOf" srcId="{D64B4238-0562-46F0-84CB-217FA05B04F3}" destId="{43880475-19D0-4547-A79C-7B9ED37EDDC8}" srcOrd="0" destOrd="0" presId="urn:microsoft.com/office/officeart/2005/8/layout/vList2"/>
    <dgm:cxn modelId="{8F3D398C-4275-49A3-ADA2-8D5C6A02BF57}" srcId="{01A1FD93-B971-4D5B-BAB4-97740B0508F8}" destId="{D5A2195E-64AF-46D1-B2D1-5DEE10B99385}" srcOrd="3" destOrd="0" parTransId="{39511B62-74B1-4A08-97B6-9AB34A5BCF79}" sibTransId="{4FF24008-4C6E-4346-8B75-D3C6E8FBF7CD}"/>
    <dgm:cxn modelId="{EC7B6A97-D240-470E-B870-C176321AD849}" srcId="{01A1FD93-B971-4D5B-BAB4-97740B0508F8}" destId="{067B75AC-32B7-4EC1-880C-04C88CFA0E85}" srcOrd="5" destOrd="0" parTransId="{2E1E1161-3B11-4AB3-9D0B-529D73DBDB6F}" sibTransId="{4C7799D7-9A23-4A5B-808E-1BC537D7AB9D}"/>
    <dgm:cxn modelId="{DDB8D397-276E-4A22-8293-3F12DD75A5D1}" srcId="{01A1FD93-B971-4D5B-BAB4-97740B0508F8}" destId="{91228581-B37A-48F8-BB0C-4EEE41797FCC}" srcOrd="9" destOrd="0" parTransId="{CD362B77-2461-4F77-B5F6-74C10D55D8A9}" sibTransId="{6E7998B8-E83C-4EF3-A7D3-1045AFC718B9}"/>
    <dgm:cxn modelId="{63862AA1-83DB-9F40-90D9-86212D994A6B}" type="presOf" srcId="{2F946E14-83EE-451D-883D-3F7DB0BC6F27}" destId="{414334D8-ABEC-044D-A17D-4A00221D4EED}" srcOrd="0" destOrd="0" presId="urn:microsoft.com/office/officeart/2005/8/layout/vList2"/>
    <dgm:cxn modelId="{86B2FEA1-FB2A-44C7-A328-0B7CA738F8DB}" srcId="{01A1FD93-B971-4D5B-BAB4-97740B0508F8}" destId="{D64B4238-0562-46F0-84CB-217FA05B04F3}" srcOrd="10" destOrd="0" parTransId="{17B744A2-B770-4A89-A12C-EF29D4F16998}" sibTransId="{F8AE0305-63CE-4CE6-90CD-793EBF2513F9}"/>
    <dgm:cxn modelId="{F68DD4A7-409A-AF4A-B833-110425530F71}" type="presOf" srcId="{55CB4E61-F250-4BC5-B10A-B9CED865CF48}" destId="{D7F7D2D4-C202-5647-8069-56D032358515}" srcOrd="0" destOrd="0" presId="urn:microsoft.com/office/officeart/2005/8/layout/vList2"/>
    <dgm:cxn modelId="{1C9BE4A9-C0C4-44C2-B101-CD8EC5154B72}" srcId="{01A1FD93-B971-4D5B-BAB4-97740B0508F8}" destId="{2455F097-DEB8-4A84-8182-8F7E4A984B47}" srcOrd="7" destOrd="0" parTransId="{8F277DAF-E788-427B-9F2E-27638CBF42C8}" sibTransId="{8C4715C6-F8B2-46EF-AF5D-D7DA014993C8}"/>
    <dgm:cxn modelId="{26AF73B2-93E6-A34E-88F4-A49C6EDD3E51}" type="presOf" srcId="{01A1FD93-B971-4D5B-BAB4-97740B0508F8}" destId="{347DB755-0503-AA4F-A869-F4B0B1990F42}" srcOrd="0" destOrd="0" presId="urn:microsoft.com/office/officeart/2005/8/layout/vList2"/>
    <dgm:cxn modelId="{DE3D90B2-005D-4077-8146-00B5164823CC}" srcId="{01A1FD93-B971-4D5B-BAB4-97740B0508F8}" destId="{3C082AA0-4AE7-4E16-8E0B-7FF0ABD1EC35}" srcOrd="8" destOrd="0" parTransId="{8EA6374D-B1F1-4ABB-AD12-0999E1683F1B}" sibTransId="{829BBC37-0F1D-427E-812D-6104D5069E9E}"/>
    <dgm:cxn modelId="{9692ADCD-27BF-4844-8925-7705C609056F}" srcId="{01A1FD93-B971-4D5B-BAB4-97740B0508F8}" destId="{2F946E14-83EE-451D-883D-3F7DB0BC6F27}" srcOrd="0" destOrd="0" parTransId="{824E56CA-EB61-4617-A89A-61322B0671BD}" sibTransId="{05E6618F-E8AE-4F1C-939E-881712238648}"/>
    <dgm:cxn modelId="{7F3B23D3-E3EE-EB4F-8306-10C7ABF1FD33}" type="presOf" srcId="{067B75AC-32B7-4EC1-880C-04C88CFA0E85}" destId="{3698A706-7C4F-9A47-949E-3B2FD15D72F7}" srcOrd="0" destOrd="0" presId="urn:microsoft.com/office/officeart/2005/8/layout/vList2"/>
    <dgm:cxn modelId="{6B3F41EC-1A78-9B4D-A6DB-7AB14AB8031E}" type="presOf" srcId="{DFBE1E49-2A5F-4C3D-820F-41D691A850D8}" destId="{D77347B5-8784-534C-84D2-F91A477AA877}" srcOrd="0" destOrd="0" presId="urn:microsoft.com/office/officeart/2005/8/layout/vList2"/>
    <dgm:cxn modelId="{7D1BB8EC-BD10-4B23-81BE-09A15208A37F}" srcId="{01A1FD93-B971-4D5B-BAB4-97740B0508F8}" destId="{DFBE1E49-2A5F-4C3D-820F-41D691A850D8}" srcOrd="2" destOrd="0" parTransId="{295060EC-984A-4DE9-8B67-515F6CF84663}" sibTransId="{76E5DB44-FC47-4421-9945-D9C852E00AA2}"/>
    <dgm:cxn modelId="{22CCC0F0-230D-FD47-B78D-D5EEABFECE29}" type="presOf" srcId="{D1AEE2EE-3AA9-4C97-A496-BFEB641E063B}" destId="{CA073F79-51CC-BD49-BED9-AE34FE6A43DE}" srcOrd="0" destOrd="0" presId="urn:microsoft.com/office/officeart/2005/8/layout/vList2"/>
    <dgm:cxn modelId="{565DC4FA-28D4-4D17-A3B1-5D4378831985}" srcId="{01A1FD93-B971-4D5B-BAB4-97740B0508F8}" destId="{D1AEE2EE-3AA9-4C97-A496-BFEB641E063B}" srcOrd="4" destOrd="0" parTransId="{832973EF-8F57-41F1-8648-0E578EDC64EE}" sibTransId="{84F9F13D-1C0C-4CFE-B81D-40CBA09D8345}"/>
    <dgm:cxn modelId="{4C91F5D1-AA3B-754F-A42E-EDA49637BB62}" type="presParOf" srcId="{347DB755-0503-AA4F-A869-F4B0B1990F42}" destId="{414334D8-ABEC-044D-A17D-4A00221D4EED}" srcOrd="0" destOrd="0" presId="urn:microsoft.com/office/officeart/2005/8/layout/vList2"/>
    <dgm:cxn modelId="{F3E9FB7D-58B3-2A42-91DE-03AF47D49C9D}" type="presParOf" srcId="{347DB755-0503-AA4F-A869-F4B0B1990F42}" destId="{4F57B52D-2658-D846-9E68-1C6539D83480}" srcOrd="1" destOrd="0" presId="urn:microsoft.com/office/officeart/2005/8/layout/vList2"/>
    <dgm:cxn modelId="{952CCD7F-4A88-7542-B09D-2128BD1F0537}" type="presParOf" srcId="{347DB755-0503-AA4F-A869-F4B0B1990F42}" destId="{445D8E9D-76CC-B241-905D-735A1AA8B1D0}" srcOrd="2" destOrd="0" presId="urn:microsoft.com/office/officeart/2005/8/layout/vList2"/>
    <dgm:cxn modelId="{EAA78FD5-47D0-4242-901A-B2BF3F7419EB}" type="presParOf" srcId="{347DB755-0503-AA4F-A869-F4B0B1990F42}" destId="{051AACB4-E6CC-5542-99EA-953444F1E8AF}" srcOrd="3" destOrd="0" presId="urn:microsoft.com/office/officeart/2005/8/layout/vList2"/>
    <dgm:cxn modelId="{EC44FFD3-92FB-7944-A6CD-F12F1D0A410D}" type="presParOf" srcId="{347DB755-0503-AA4F-A869-F4B0B1990F42}" destId="{D77347B5-8784-534C-84D2-F91A477AA877}" srcOrd="4" destOrd="0" presId="urn:microsoft.com/office/officeart/2005/8/layout/vList2"/>
    <dgm:cxn modelId="{7D547B82-BDC7-A74E-B942-23A2A202220F}" type="presParOf" srcId="{347DB755-0503-AA4F-A869-F4B0B1990F42}" destId="{3A273C0F-617F-8745-AE88-55C063A47FC9}" srcOrd="5" destOrd="0" presId="urn:microsoft.com/office/officeart/2005/8/layout/vList2"/>
    <dgm:cxn modelId="{04BDB4D3-9CDE-C343-ABBB-09BDFC5183E5}" type="presParOf" srcId="{347DB755-0503-AA4F-A869-F4B0B1990F42}" destId="{46879C6F-70D6-C742-8411-0060041FD9FA}" srcOrd="6" destOrd="0" presId="urn:microsoft.com/office/officeart/2005/8/layout/vList2"/>
    <dgm:cxn modelId="{0234C189-3377-4D4E-A272-9CA8576B7A79}" type="presParOf" srcId="{347DB755-0503-AA4F-A869-F4B0B1990F42}" destId="{A0E3F61A-E440-0F44-A6EC-D80BFB2C86CF}" srcOrd="7" destOrd="0" presId="urn:microsoft.com/office/officeart/2005/8/layout/vList2"/>
    <dgm:cxn modelId="{2B954572-C67C-A44A-B80C-41B8ADC51151}" type="presParOf" srcId="{347DB755-0503-AA4F-A869-F4B0B1990F42}" destId="{CA073F79-51CC-BD49-BED9-AE34FE6A43DE}" srcOrd="8" destOrd="0" presId="urn:microsoft.com/office/officeart/2005/8/layout/vList2"/>
    <dgm:cxn modelId="{130E6C8E-C915-B04B-995C-00885DEA9C34}" type="presParOf" srcId="{347DB755-0503-AA4F-A869-F4B0B1990F42}" destId="{9A3C6DB1-3630-A541-B337-4AAB1FD39F36}" srcOrd="9" destOrd="0" presId="urn:microsoft.com/office/officeart/2005/8/layout/vList2"/>
    <dgm:cxn modelId="{19CAA848-E1EF-BE4A-991D-74C097585893}" type="presParOf" srcId="{347DB755-0503-AA4F-A869-F4B0B1990F42}" destId="{3698A706-7C4F-9A47-949E-3B2FD15D72F7}" srcOrd="10" destOrd="0" presId="urn:microsoft.com/office/officeart/2005/8/layout/vList2"/>
    <dgm:cxn modelId="{6B119D7C-48A4-814A-9888-051C1F82C1A9}" type="presParOf" srcId="{347DB755-0503-AA4F-A869-F4B0B1990F42}" destId="{90EB450C-ADAC-D143-972A-1DC2D13C1824}" srcOrd="11" destOrd="0" presId="urn:microsoft.com/office/officeart/2005/8/layout/vList2"/>
    <dgm:cxn modelId="{F0D95C04-58EB-994F-B854-37086F7F93FB}" type="presParOf" srcId="{347DB755-0503-AA4F-A869-F4B0B1990F42}" destId="{D7F7D2D4-C202-5647-8069-56D032358515}" srcOrd="12" destOrd="0" presId="urn:microsoft.com/office/officeart/2005/8/layout/vList2"/>
    <dgm:cxn modelId="{787BD73B-306C-BE44-AA75-5C241E428D70}" type="presParOf" srcId="{347DB755-0503-AA4F-A869-F4B0B1990F42}" destId="{C0CD31B0-F445-0D4E-AC02-257071C2A7E2}" srcOrd="13" destOrd="0" presId="urn:microsoft.com/office/officeart/2005/8/layout/vList2"/>
    <dgm:cxn modelId="{C75013EA-2985-1F45-A732-4832303DD280}" type="presParOf" srcId="{347DB755-0503-AA4F-A869-F4B0B1990F42}" destId="{065F98C1-C9A1-B045-AF1F-FD223CB282DD}" srcOrd="14" destOrd="0" presId="urn:microsoft.com/office/officeart/2005/8/layout/vList2"/>
    <dgm:cxn modelId="{A8A3B15A-B032-6145-8F8B-DCED0BBEC110}" type="presParOf" srcId="{347DB755-0503-AA4F-A869-F4B0B1990F42}" destId="{C7375A66-8E04-5947-899C-51F94AEB07F4}" srcOrd="15" destOrd="0" presId="urn:microsoft.com/office/officeart/2005/8/layout/vList2"/>
    <dgm:cxn modelId="{126B34FC-D8F8-2F45-8989-9B2FB7E76EB8}" type="presParOf" srcId="{347DB755-0503-AA4F-A869-F4B0B1990F42}" destId="{D11234D0-0A1D-CD48-923C-645F7907D2E4}" srcOrd="16" destOrd="0" presId="urn:microsoft.com/office/officeart/2005/8/layout/vList2"/>
    <dgm:cxn modelId="{39BB05DA-A939-1E4F-A822-E05B3034E6F4}" type="presParOf" srcId="{347DB755-0503-AA4F-A869-F4B0B1990F42}" destId="{94D7E2BC-E6F5-BB4C-9BC9-82336DDD4325}" srcOrd="17" destOrd="0" presId="urn:microsoft.com/office/officeart/2005/8/layout/vList2"/>
    <dgm:cxn modelId="{D731ACF7-D719-7343-94D7-3BD3CD781540}" type="presParOf" srcId="{347DB755-0503-AA4F-A869-F4B0B1990F42}" destId="{158B5ECC-AA80-E548-8D13-20CCACA3A952}" srcOrd="18" destOrd="0" presId="urn:microsoft.com/office/officeart/2005/8/layout/vList2"/>
    <dgm:cxn modelId="{B8B8166D-29A8-8A40-807C-C5A15552E235}" type="presParOf" srcId="{347DB755-0503-AA4F-A869-F4B0B1990F42}" destId="{33EE1F31-BCAA-4148-A6C9-6B8D79CD8F98}" srcOrd="19" destOrd="0" presId="urn:microsoft.com/office/officeart/2005/8/layout/vList2"/>
    <dgm:cxn modelId="{FA0E024A-CFE0-9C43-A4DA-55DF2C0C2F21}" type="presParOf" srcId="{347DB755-0503-AA4F-A869-F4B0B1990F42}" destId="{43880475-19D0-4547-A79C-7B9ED37EDDC8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E3F3EF-3810-4C09-A3A2-521DEDCCA1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77A54E-6C47-4C42-9ABB-D81346489421}">
      <dgm:prSet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PIONIRI </a:t>
          </a:r>
          <a:r>
            <a:rPr lang="hr-HR" dirty="0">
              <a:solidFill>
                <a:srgbClr val="FFFF00"/>
              </a:solidFill>
            </a:rPr>
            <a:t> </a:t>
          </a:r>
          <a:r>
            <a:rPr lang="en-US" dirty="0">
              <a:solidFill>
                <a:srgbClr val="FFFF00"/>
              </a:solidFill>
            </a:rPr>
            <a:t>RAZUMIJEVANJA </a:t>
          </a:r>
          <a:r>
            <a:rPr lang="hr-HR" dirty="0">
              <a:solidFill>
                <a:srgbClr val="FFFF00"/>
              </a:solidFill>
            </a:rPr>
            <a:t> </a:t>
          </a:r>
          <a:r>
            <a:rPr lang="en-US" dirty="0">
              <a:solidFill>
                <a:srgbClr val="FFFF00"/>
              </a:solidFill>
            </a:rPr>
            <a:t>EMPATIJE:</a:t>
          </a:r>
        </a:p>
      </dgm:t>
    </dgm:pt>
    <dgm:pt modelId="{66C8A477-6663-4B8D-8D9D-22E99A623E43}" type="parTrans" cxnId="{A2F45F6B-F410-431F-A7C2-7EB518002135}">
      <dgm:prSet/>
      <dgm:spPr/>
      <dgm:t>
        <a:bodyPr/>
        <a:lstStyle/>
        <a:p>
          <a:endParaRPr lang="en-US"/>
        </a:p>
      </dgm:t>
    </dgm:pt>
    <dgm:pt modelId="{6A906901-4248-4F33-939C-1DEBBF4FB928}" type="sibTrans" cxnId="{A2F45F6B-F410-431F-A7C2-7EB518002135}">
      <dgm:prSet/>
      <dgm:spPr/>
      <dgm:t>
        <a:bodyPr/>
        <a:lstStyle/>
        <a:p>
          <a:endParaRPr lang="en-US"/>
        </a:p>
      </dgm:t>
    </dgm:pt>
    <dgm:pt modelId="{8D449D82-923D-4D52-BC29-53CB67C1D70E}">
      <dgm:prSet/>
      <dgm:spPr/>
      <dgm:t>
        <a:bodyPr/>
        <a:lstStyle/>
        <a:p>
          <a:r>
            <a:rPr lang="en-US"/>
            <a:t>HELENA DEUTSCH (1926)</a:t>
          </a:r>
        </a:p>
      </dgm:t>
    </dgm:pt>
    <dgm:pt modelId="{06DEED05-1E39-42F1-BC1A-B1E575E60934}" type="parTrans" cxnId="{361F0D46-4F3F-4457-9B86-AB6C89ABF63A}">
      <dgm:prSet/>
      <dgm:spPr/>
      <dgm:t>
        <a:bodyPr/>
        <a:lstStyle/>
        <a:p>
          <a:endParaRPr lang="en-US"/>
        </a:p>
      </dgm:t>
    </dgm:pt>
    <dgm:pt modelId="{8391E80C-DB21-49A9-9695-338624A321CB}" type="sibTrans" cxnId="{361F0D46-4F3F-4457-9B86-AB6C89ABF63A}">
      <dgm:prSet/>
      <dgm:spPr/>
      <dgm:t>
        <a:bodyPr/>
        <a:lstStyle/>
        <a:p>
          <a:endParaRPr lang="en-US"/>
        </a:p>
      </dgm:t>
    </dgm:pt>
    <dgm:pt modelId="{5F0AF15E-A88D-45F3-AD7F-9F11B131F43D}">
      <dgm:prSet/>
      <dgm:spPr/>
      <dgm:t>
        <a:bodyPr/>
        <a:lstStyle/>
        <a:p>
          <a:r>
            <a:rPr lang="en-US" dirty="0" err="1"/>
            <a:t>Komplementarne</a:t>
          </a:r>
          <a:r>
            <a:rPr lang="en-US" dirty="0"/>
            <a:t> </a:t>
          </a:r>
          <a:r>
            <a:rPr lang="en-US" dirty="0" err="1"/>
            <a:t>djelomične</a:t>
          </a:r>
          <a:r>
            <a:rPr lang="en-US" dirty="0"/>
            <a:t> </a:t>
          </a:r>
          <a:r>
            <a:rPr lang="en-US" dirty="0" err="1"/>
            <a:t>identifikacije</a:t>
          </a:r>
          <a:r>
            <a:rPr lang="en-US" dirty="0"/>
            <a:t> </a:t>
          </a:r>
          <a:r>
            <a:rPr lang="en-US" dirty="0" err="1"/>
            <a:t>subjekta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objekta</a:t>
          </a:r>
          <a:endParaRPr lang="en-US" dirty="0"/>
        </a:p>
      </dgm:t>
    </dgm:pt>
    <dgm:pt modelId="{13EEED3D-E801-41B6-9BC0-34A0B7722529}" type="parTrans" cxnId="{432E97BE-9841-4EEF-B0AB-99CED515F76B}">
      <dgm:prSet/>
      <dgm:spPr/>
      <dgm:t>
        <a:bodyPr/>
        <a:lstStyle/>
        <a:p>
          <a:endParaRPr lang="en-US"/>
        </a:p>
      </dgm:t>
    </dgm:pt>
    <dgm:pt modelId="{4D870D15-1A03-4AF0-8CF2-D136BBECA370}" type="sibTrans" cxnId="{432E97BE-9841-4EEF-B0AB-99CED515F76B}">
      <dgm:prSet/>
      <dgm:spPr/>
      <dgm:t>
        <a:bodyPr/>
        <a:lstStyle/>
        <a:p>
          <a:endParaRPr lang="en-US"/>
        </a:p>
      </dgm:t>
    </dgm:pt>
    <dgm:pt modelId="{D448C565-F108-4663-BBBC-4081711077E9}">
      <dgm:prSet/>
      <dgm:spPr/>
      <dgm:t>
        <a:bodyPr/>
        <a:lstStyle/>
        <a:p>
          <a:r>
            <a:rPr lang="en-US"/>
            <a:t>SANDOR FERENCZI (1928)</a:t>
          </a:r>
        </a:p>
      </dgm:t>
    </dgm:pt>
    <dgm:pt modelId="{D66FE07D-0D06-4C08-8340-CA8BBC770356}" type="parTrans" cxnId="{CD74A56E-B677-4111-A510-2ADCDF7D2CB1}">
      <dgm:prSet/>
      <dgm:spPr/>
      <dgm:t>
        <a:bodyPr/>
        <a:lstStyle/>
        <a:p>
          <a:endParaRPr lang="en-US"/>
        </a:p>
      </dgm:t>
    </dgm:pt>
    <dgm:pt modelId="{1CD2606F-0A5F-4E4B-85DA-5F43E6833E63}" type="sibTrans" cxnId="{CD74A56E-B677-4111-A510-2ADCDF7D2CB1}">
      <dgm:prSet/>
      <dgm:spPr/>
      <dgm:t>
        <a:bodyPr/>
        <a:lstStyle/>
        <a:p>
          <a:endParaRPr lang="en-US"/>
        </a:p>
      </dgm:t>
    </dgm:pt>
    <dgm:pt modelId="{F8E2B5C2-61FC-4D80-AADC-34D1A2644FA3}">
      <dgm:prSet/>
      <dgm:spPr/>
      <dgm:t>
        <a:bodyPr/>
        <a:lstStyle/>
        <a:p>
          <a:r>
            <a:rPr lang="en-US"/>
            <a:t>Elasticitet psihoanalitičke tehnike</a:t>
          </a:r>
        </a:p>
      </dgm:t>
    </dgm:pt>
    <dgm:pt modelId="{D778CF19-923B-4B55-B7AF-D43B6E4030D4}" type="parTrans" cxnId="{AA56422F-FE50-4AEA-B9E7-0E1897BFAF9C}">
      <dgm:prSet/>
      <dgm:spPr/>
      <dgm:t>
        <a:bodyPr/>
        <a:lstStyle/>
        <a:p>
          <a:endParaRPr lang="en-US"/>
        </a:p>
      </dgm:t>
    </dgm:pt>
    <dgm:pt modelId="{D6021DC3-33CC-442E-AF2A-01143FBDA7E7}" type="sibTrans" cxnId="{AA56422F-FE50-4AEA-B9E7-0E1897BFAF9C}">
      <dgm:prSet/>
      <dgm:spPr/>
      <dgm:t>
        <a:bodyPr/>
        <a:lstStyle/>
        <a:p>
          <a:endParaRPr lang="en-US"/>
        </a:p>
      </dgm:t>
    </dgm:pt>
    <dgm:pt modelId="{93408A45-4CC8-0E40-BDCC-57B628001401}" type="pres">
      <dgm:prSet presAssocID="{94E3F3EF-3810-4C09-A3A2-521DEDCCA169}" presName="linear" presStyleCnt="0">
        <dgm:presLayoutVars>
          <dgm:animLvl val="lvl"/>
          <dgm:resizeHandles val="exact"/>
        </dgm:presLayoutVars>
      </dgm:prSet>
      <dgm:spPr/>
    </dgm:pt>
    <dgm:pt modelId="{3CFF7D45-2351-3C41-8DC8-53D97A11A516}" type="pres">
      <dgm:prSet presAssocID="{6C77A54E-6C47-4C42-9ABB-D8134648942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976D597-613C-0E43-BED3-D8DC13DDCB52}" type="pres">
      <dgm:prSet presAssocID="{6A906901-4248-4F33-939C-1DEBBF4FB928}" presName="spacer" presStyleCnt="0"/>
      <dgm:spPr/>
    </dgm:pt>
    <dgm:pt modelId="{B72AA631-C831-9E40-9598-63C55D958610}" type="pres">
      <dgm:prSet presAssocID="{8D449D82-923D-4D52-BC29-53CB67C1D7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113B871-6D2E-0249-8A04-6DFC14373837}" type="pres">
      <dgm:prSet presAssocID="{8391E80C-DB21-49A9-9695-338624A321CB}" presName="spacer" presStyleCnt="0"/>
      <dgm:spPr/>
    </dgm:pt>
    <dgm:pt modelId="{C388373F-130A-FD4A-827D-B6ADC5D7B45C}" type="pres">
      <dgm:prSet presAssocID="{5F0AF15E-A88D-45F3-AD7F-9F11B131F43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C55A5D-4C50-DB4A-842A-E10DF9A7CA58}" type="pres">
      <dgm:prSet presAssocID="{4D870D15-1A03-4AF0-8CF2-D136BBECA370}" presName="spacer" presStyleCnt="0"/>
      <dgm:spPr/>
    </dgm:pt>
    <dgm:pt modelId="{30432EB6-F966-4A4B-8932-0DF8F8EB6655}" type="pres">
      <dgm:prSet presAssocID="{D448C565-F108-4663-BBBC-4081711077E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A2DF299-D87D-1444-B59F-413C20342387}" type="pres">
      <dgm:prSet presAssocID="{1CD2606F-0A5F-4E4B-85DA-5F43E6833E63}" presName="spacer" presStyleCnt="0"/>
      <dgm:spPr/>
    </dgm:pt>
    <dgm:pt modelId="{0E84EEBA-CEC8-5641-83D1-E6097087FDE7}" type="pres">
      <dgm:prSet presAssocID="{F8E2B5C2-61FC-4D80-AADC-34D1A2644FA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4A9F29-1F9A-6F4C-8788-01610D94AAA4}" type="presOf" srcId="{94E3F3EF-3810-4C09-A3A2-521DEDCCA169}" destId="{93408A45-4CC8-0E40-BDCC-57B628001401}" srcOrd="0" destOrd="0" presId="urn:microsoft.com/office/officeart/2005/8/layout/vList2"/>
    <dgm:cxn modelId="{AA56422F-FE50-4AEA-B9E7-0E1897BFAF9C}" srcId="{94E3F3EF-3810-4C09-A3A2-521DEDCCA169}" destId="{F8E2B5C2-61FC-4D80-AADC-34D1A2644FA3}" srcOrd="4" destOrd="0" parTransId="{D778CF19-923B-4B55-B7AF-D43B6E4030D4}" sibTransId="{D6021DC3-33CC-442E-AF2A-01143FBDA7E7}"/>
    <dgm:cxn modelId="{361F0D46-4F3F-4457-9B86-AB6C89ABF63A}" srcId="{94E3F3EF-3810-4C09-A3A2-521DEDCCA169}" destId="{8D449D82-923D-4D52-BC29-53CB67C1D70E}" srcOrd="1" destOrd="0" parTransId="{06DEED05-1E39-42F1-BC1A-B1E575E60934}" sibTransId="{8391E80C-DB21-49A9-9695-338624A321CB}"/>
    <dgm:cxn modelId="{A2F45F6B-F410-431F-A7C2-7EB518002135}" srcId="{94E3F3EF-3810-4C09-A3A2-521DEDCCA169}" destId="{6C77A54E-6C47-4C42-9ABB-D81346489421}" srcOrd="0" destOrd="0" parTransId="{66C8A477-6663-4B8D-8D9D-22E99A623E43}" sibTransId="{6A906901-4248-4F33-939C-1DEBBF4FB928}"/>
    <dgm:cxn modelId="{CD74A56E-B677-4111-A510-2ADCDF7D2CB1}" srcId="{94E3F3EF-3810-4C09-A3A2-521DEDCCA169}" destId="{D448C565-F108-4663-BBBC-4081711077E9}" srcOrd="3" destOrd="0" parTransId="{D66FE07D-0D06-4C08-8340-CA8BBC770356}" sibTransId="{1CD2606F-0A5F-4E4B-85DA-5F43E6833E63}"/>
    <dgm:cxn modelId="{1E800A92-156E-EB40-AF16-78E82A3E45E1}" type="presOf" srcId="{5F0AF15E-A88D-45F3-AD7F-9F11B131F43D}" destId="{C388373F-130A-FD4A-827D-B6ADC5D7B45C}" srcOrd="0" destOrd="0" presId="urn:microsoft.com/office/officeart/2005/8/layout/vList2"/>
    <dgm:cxn modelId="{432E97BE-9841-4EEF-B0AB-99CED515F76B}" srcId="{94E3F3EF-3810-4C09-A3A2-521DEDCCA169}" destId="{5F0AF15E-A88D-45F3-AD7F-9F11B131F43D}" srcOrd="2" destOrd="0" parTransId="{13EEED3D-E801-41B6-9BC0-34A0B7722529}" sibTransId="{4D870D15-1A03-4AF0-8CF2-D136BBECA370}"/>
    <dgm:cxn modelId="{E28F55D1-29A1-104D-A50F-1F765A4FC5DE}" type="presOf" srcId="{8D449D82-923D-4D52-BC29-53CB67C1D70E}" destId="{B72AA631-C831-9E40-9598-63C55D958610}" srcOrd="0" destOrd="0" presId="urn:microsoft.com/office/officeart/2005/8/layout/vList2"/>
    <dgm:cxn modelId="{A7CA4AE6-DDAC-6348-9F4C-D57195061589}" type="presOf" srcId="{D448C565-F108-4663-BBBC-4081711077E9}" destId="{30432EB6-F966-4A4B-8932-0DF8F8EB6655}" srcOrd="0" destOrd="0" presId="urn:microsoft.com/office/officeart/2005/8/layout/vList2"/>
    <dgm:cxn modelId="{D4C060EA-D8E9-0240-950E-F056E31318B5}" type="presOf" srcId="{6C77A54E-6C47-4C42-9ABB-D81346489421}" destId="{3CFF7D45-2351-3C41-8DC8-53D97A11A516}" srcOrd="0" destOrd="0" presId="urn:microsoft.com/office/officeart/2005/8/layout/vList2"/>
    <dgm:cxn modelId="{BBD109FF-500C-9B4B-B71D-45AD178FD8BD}" type="presOf" srcId="{F8E2B5C2-61FC-4D80-AADC-34D1A2644FA3}" destId="{0E84EEBA-CEC8-5641-83D1-E6097087FDE7}" srcOrd="0" destOrd="0" presId="urn:microsoft.com/office/officeart/2005/8/layout/vList2"/>
    <dgm:cxn modelId="{8F61179D-2754-374A-94FB-E8376BE9C7F5}" type="presParOf" srcId="{93408A45-4CC8-0E40-BDCC-57B628001401}" destId="{3CFF7D45-2351-3C41-8DC8-53D97A11A516}" srcOrd="0" destOrd="0" presId="urn:microsoft.com/office/officeart/2005/8/layout/vList2"/>
    <dgm:cxn modelId="{C28897B6-0B1A-A84D-BF09-82EED465241D}" type="presParOf" srcId="{93408A45-4CC8-0E40-BDCC-57B628001401}" destId="{D976D597-613C-0E43-BED3-D8DC13DDCB52}" srcOrd="1" destOrd="0" presId="urn:microsoft.com/office/officeart/2005/8/layout/vList2"/>
    <dgm:cxn modelId="{8108F75E-F08E-B241-8DA3-6A247DB1E79F}" type="presParOf" srcId="{93408A45-4CC8-0E40-BDCC-57B628001401}" destId="{B72AA631-C831-9E40-9598-63C55D958610}" srcOrd="2" destOrd="0" presId="urn:microsoft.com/office/officeart/2005/8/layout/vList2"/>
    <dgm:cxn modelId="{4E31AE63-4F1E-B74B-A36B-5829031B32B9}" type="presParOf" srcId="{93408A45-4CC8-0E40-BDCC-57B628001401}" destId="{0113B871-6D2E-0249-8A04-6DFC14373837}" srcOrd="3" destOrd="0" presId="urn:microsoft.com/office/officeart/2005/8/layout/vList2"/>
    <dgm:cxn modelId="{EEB308AC-1B95-8041-BBCB-326C9B5F2D6B}" type="presParOf" srcId="{93408A45-4CC8-0E40-BDCC-57B628001401}" destId="{C388373F-130A-FD4A-827D-B6ADC5D7B45C}" srcOrd="4" destOrd="0" presId="urn:microsoft.com/office/officeart/2005/8/layout/vList2"/>
    <dgm:cxn modelId="{2341DBAC-BB5F-CB4F-B74B-856195D9EA1A}" type="presParOf" srcId="{93408A45-4CC8-0E40-BDCC-57B628001401}" destId="{DEC55A5D-4C50-DB4A-842A-E10DF9A7CA58}" srcOrd="5" destOrd="0" presId="urn:microsoft.com/office/officeart/2005/8/layout/vList2"/>
    <dgm:cxn modelId="{474E3EDE-B54F-124A-ADFE-EFB0DD685958}" type="presParOf" srcId="{93408A45-4CC8-0E40-BDCC-57B628001401}" destId="{30432EB6-F966-4A4B-8932-0DF8F8EB6655}" srcOrd="6" destOrd="0" presId="urn:microsoft.com/office/officeart/2005/8/layout/vList2"/>
    <dgm:cxn modelId="{14CC273F-79E8-9B4D-ADD8-AEFA14027349}" type="presParOf" srcId="{93408A45-4CC8-0E40-BDCC-57B628001401}" destId="{7A2DF299-D87D-1444-B59F-413C20342387}" srcOrd="7" destOrd="0" presId="urn:microsoft.com/office/officeart/2005/8/layout/vList2"/>
    <dgm:cxn modelId="{EF85ACAD-3239-B34F-88D0-61F0D69E1CF9}" type="presParOf" srcId="{93408A45-4CC8-0E40-BDCC-57B628001401}" destId="{0E84EEBA-CEC8-5641-83D1-E6097087FD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9065C8-D7E9-46B4-96EC-22B0727A0748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246ED28-B568-43EF-AEAD-3F7075B2DB80}">
      <dgm:prSet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AMERIKANCI:</a:t>
          </a:r>
        </a:p>
      </dgm:t>
    </dgm:pt>
    <dgm:pt modelId="{FE4C4853-C456-4DC6-BF70-EA3D06E06301}" type="parTrans" cxnId="{A645478E-58E0-4150-9B20-DD5571C2FAE9}">
      <dgm:prSet/>
      <dgm:spPr/>
      <dgm:t>
        <a:bodyPr/>
        <a:lstStyle/>
        <a:p>
          <a:endParaRPr lang="en-US"/>
        </a:p>
      </dgm:t>
    </dgm:pt>
    <dgm:pt modelId="{6EB5353F-34B5-4462-89C5-32265E40AD79}" type="sibTrans" cxnId="{A645478E-58E0-4150-9B20-DD5571C2FAE9}">
      <dgm:prSet/>
      <dgm:spPr/>
      <dgm:t>
        <a:bodyPr/>
        <a:lstStyle/>
        <a:p>
          <a:endParaRPr lang="en-US"/>
        </a:p>
      </dgm:t>
    </dgm:pt>
    <dgm:pt modelId="{9AE39CE9-CCA2-4A04-850F-36653870A088}">
      <dgm:prSet/>
      <dgm:spPr/>
      <dgm:t>
        <a:bodyPr/>
        <a:lstStyle/>
        <a:p>
          <a:r>
            <a:rPr lang="en-US" dirty="0"/>
            <a:t>CHRISTINA OLDEN (1958)</a:t>
          </a:r>
        </a:p>
      </dgm:t>
    </dgm:pt>
    <dgm:pt modelId="{4176DEBC-2137-430B-BA13-4A4DE36C04E3}" type="parTrans" cxnId="{A8960F31-5A4F-4D91-8139-AAEEFCC6C87B}">
      <dgm:prSet/>
      <dgm:spPr/>
      <dgm:t>
        <a:bodyPr/>
        <a:lstStyle/>
        <a:p>
          <a:endParaRPr lang="en-US"/>
        </a:p>
      </dgm:t>
    </dgm:pt>
    <dgm:pt modelId="{376F571D-3EB7-4399-97AC-B776309722F5}" type="sibTrans" cxnId="{A8960F31-5A4F-4D91-8139-AAEEFCC6C87B}">
      <dgm:prSet/>
      <dgm:spPr/>
      <dgm:t>
        <a:bodyPr/>
        <a:lstStyle/>
        <a:p>
          <a:endParaRPr lang="en-US"/>
        </a:p>
      </dgm:t>
    </dgm:pt>
    <dgm:pt modelId="{2345889B-3FCB-48C6-A81B-9D8C7105DEA9}">
      <dgm:prSet/>
      <dgm:spPr/>
      <dgm:t>
        <a:bodyPr/>
        <a:lstStyle/>
        <a:p>
          <a:r>
            <a:rPr lang="en-US" dirty="0"/>
            <a:t>RALPH GREENSON (1960)</a:t>
          </a:r>
        </a:p>
      </dgm:t>
    </dgm:pt>
    <dgm:pt modelId="{678016F1-234F-48C2-992D-68F6C1C5B3D2}" type="parTrans" cxnId="{577984BD-E3A7-4B8F-861E-B4923D908055}">
      <dgm:prSet/>
      <dgm:spPr/>
      <dgm:t>
        <a:bodyPr/>
        <a:lstStyle/>
        <a:p>
          <a:endParaRPr lang="en-US"/>
        </a:p>
      </dgm:t>
    </dgm:pt>
    <dgm:pt modelId="{4131FEF6-E26E-4291-93E0-03A47CBCE8C9}" type="sibTrans" cxnId="{577984BD-E3A7-4B8F-861E-B4923D908055}">
      <dgm:prSet/>
      <dgm:spPr/>
      <dgm:t>
        <a:bodyPr/>
        <a:lstStyle/>
        <a:p>
          <a:endParaRPr lang="en-US"/>
        </a:p>
      </dgm:t>
    </dgm:pt>
    <dgm:pt modelId="{33ADA824-4301-44FA-B4F1-D4F353FE1ABE}">
      <dgm:prSet/>
      <dgm:spPr/>
      <dgm:t>
        <a:bodyPr/>
        <a:lstStyle/>
        <a:p>
          <a:r>
            <a:rPr lang="en-US"/>
            <a:t>HEINZ KOHUT</a:t>
          </a:r>
        </a:p>
      </dgm:t>
    </dgm:pt>
    <dgm:pt modelId="{7069454B-481E-494E-B220-44EC4FEA095D}" type="parTrans" cxnId="{6F63AB34-7932-44C0-95D1-0B73FCD37295}">
      <dgm:prSet/>
      <dgm:spPr/>
      <dgm:t>
        <a:bodyPr/>
        <a:lstStyle/>
        <a:p>
          <a:endParaRPr lang="en-US"/>
        </a:p>
      </dgm:t>
    </dgm:pt>
    <dgm:pt modelId="{95DA62D1-2C1D-4E94-A48D-EDF9EC8D69A2}" type="sibTrans" cxnId="{6F63AB34-7932-44C0-95D1-0B73FCD37295}">
      <dgm:prSet/>
      <dgm:spPr/>
      <dgm:t>
        <a:bodyPr/>
        <a:lstStyle/>
        <a:p>
          <a:endParaRPr lang="en-US"/>
        </a:p>
      </dgm:t>
    </dgm:pt>
    <dgm:pt modelId="{D44EC98D-86FB-4436-BA36-D7DFD12B23FC}">
      <dgm:prSet/>
      <dgm:spPr/>
      <dgm:t>
        <a:bodyPr/>
        <a:lstStyle/>
        <a:p>
          <a:r>
            <a:rPr lang="en-US" dirty="0"/>
            <a:t>PING NIE PAO (1984)</a:t>
          </a:r>
        </a:p>
      </dgm:t>
    </dgm:pt>
    <dgm:pt modelId="{4959B4D3-93B8-4DFE-8565-4AC2787EC0DC}" type="parTrans" cxnId="{FF144E08-9B5F-4739-B4ED-16AEE8815BEA}">
      <dgm:prSet/>
      <dgm:spPr/>
      <dgm:t>
        <a:bodyPr/>
        <a:lstStyle/>
        <a:p>
          <a:endParaRPr lang="en-US"/>
        </a:p>
      </dgm:t>
    </dgm:pt>
    <dgm:pt modelId="{89AE60EF-A7A4-4151-BBD5-333E026FFBDC}" type="sibTrans" cxnId="{FF144E08-9B5F-4739-B4ED-16AEE8815BEA}">
      <dgm:prSet/>
      <dgm:spPr/>
      <dgm:t>
        <a:bodyPr/>
        <a:lstStyle/>
        <a:p>
          <a:endParaRPr lang="en-US"/>
        </a:p>
      </dgm:t>
    </dgm:pt>
    <dgm:pt modelId="{D1791159-7C6C-4319-86AE-691E7AD460FB}">
      <dgm:prSet/>
      <dgm:spPr/>
      <dgm:t>
        <a:bodyPr/>
        <a:lstStyle/>
        <a:p>
          <a:r>
            <a:rPr lang="en-US" b="1" dirty="0">
              <a:solidFill>
                <a:schemeClr val="accent1">
                  <a:lumMod val="50000"/>
                </a:schemeClr>
              </a:solidFill>
            </a:rPr>
            <a:t>KLEINIJANCI: </a:t>
          </a:r>
        </a:p>
      </dgm:t>
    </dgm:pt>
    <dgm:pt modelId="{B07FAA56-7587-45AB-A6E2-B6FF841BD7B2}" type="parTrans" cxnId="{1F66E1C5-3E29-49CC-9672-3E3569BCEE10}">
      <dgm:prSet/>
      <dgm:spPr/>
      <dgm:t>
        <a:bodyPr/>
        <a:lstStyle/>
        <a:p>
          <a:endParaRPr lang="en-US"/>
        </a:p>
      </dgm:t>
    </dgm:pt>
    <dgm:pt modelId="{65FE1908-CA1A-4EB8-9CBC-9A9A785BCB7D}" type="sibTrans" cxnId="{1F66E1C5-3E29-49CC-9672-3E3569BCEE10}">
      <dgm:prSet/>
      <dgm:spPr/>
      <dgm:t>
        <a:bodyPr/>
        <a:lstStyle/>
        <a:p>
          <a:endParaRPr lang="en-US"/>
        </a:p>
      </dgm:t>
    </dgm:pt>
    <dgm:pt modelId="{1A25DB67-5C5A-4F33-ABA3-F4CB4FB814BE}">
      <dgm:prSet/>
      <dgm:spPr/>
      <dgm:t>
        <a:bodyPr/>
        <a:lstStyle/>
        <a:p>
          <a:r>
            <a:rPr lang="en-US"/>
            <a:t>MELANIE KLEIN</a:t>
          </a:r>
        </a:p>
      </dgm:t>
    </dgm:pt>
    <dgm:pt modelId="{64264B55-D1BE-41CF-AD43-FDA44343B1E7}" type="parTrans" cxnId="{025946C8-CBA5-404C-8C6D-691DACF74E33}">
      <dgm:prSet/>
      <dgm:spPr/>
      <dgm:t>
        <a:bodyPr/>
        <a:lstStyle/>
        <a:p>
          <a:endParaRPr lang="en-US"/>
        </a:p>
      </dgm:t>
    </dgm:pt>
    <dgm:pt modelId="{F8569EB6-87C7-4CFB-BAE9-EA43E493C9A1}" type="sibTrans" cxnId="{025946C8-CBA5-404C-8C6D-691DACF74E33}">
      <dgm:prSet/>
      <dgm:spPr/>
      <dgm:t>
        <a:bodyPr/>
        <a:lstStyle/>
        <a:p>
          <a:endParaRPr lang="en-US"/>
        </a:p>
      </dgm:t>
    </dgm:pt>
    <dgm:pt modelId="{01F4CC06-A505-44DE-900B-35FC600C6B71}">
      <dgm:prSet/>
      <dgm:spPr/>
      <dgm:t>
        <a:bodyPr/>
        <a:lstStyle/>
        <a:p>
          <a:r>
            <a:rPr lang="en-US" dirty="0"/>
            <a:t>HEINRICH RACKER </a:t>
          </a:r>
          <a:r>
            <a:rPr lang="en-US" dirty="0">
              <a:solidFill>
                <a:schemeClr val="bg1"/>
              </a:solidFill>
            </a:rPr>
            <a:t>(1968)</a:t>
          </a:r>
          <a:endParaRPr lang="en-US" dirty="0"/>
        </a:p>
      </dgm:t>
    </dgm:pt>
    <dgm:pt modelId="{053FD57A-E78E-49BF-A21E-5D763B243A90}" type="parTrans" cxnId="{B3937664-C0C2-444A-A151-04FE9D1B6EE1}">
      <dgm:prSet/>
      <dgm:spPr/>
      <dgm:t>
        <a:bodyPr/>
        <a:lstStyle/>
        <a:p>
          <a:endParaRPr lang="en-US"/>
        </a:p>
      </dgm:t>
    </dgm:pt>
    <dgm:pt modelId="{6E4916D4-3BDF-4DCF-B7E7-52DE862EE5ED}" type="sibTrans" cxnId="{B3937664-C0C2-444A-A151-04FE9D1B6EE1}">
      <dgm:prSet/>
      <dgm:spPr/>
      <dgm:t>
        <a:bodyPr/>
        <a:lstStyle/>
        <a:p>
          <a:endParaRPr lang="en-US"/>
        </a:p>
      </dgm:t>
    </dgm:pt>
    <dgm:pt modelId="{25AC2766-6729-465E-B20C-666C4141E80F}">
      <dgm:prSet/>
      <dgm:spPr/>
      <dgm:t>
        <a:bodyPr/>
        <a:lstStyle/>
        <a:p>
          <a:r>
            <a:rPr lang="en-US" dirty="0"/>
            <a:t>WILFRED</a:t>
          </a:r>
          <a:r>
            <a:rPr lang="en-US" baseline="0" dirty="0"/>
            <a:t> BION</a:t>
          </a:r>
          <a:endParaRPr lang="en-US" dirty="0"/>
        </a:p>
      </dgm:t>
    </dgm:pt>
    <dgm:pt modelId="{6A2A96F3-23B5-448F-902E-6A0E423EB62C}" type="sibTrans" cxnId="{9D223A67-FFD8-4629-AFF0-52C1A33B09C2}">
      <dgm:prSet/>
      <dgm:spPr/>
      <dgm:t>
        <a:bodyPr/>
        <a:lstStyle/>
        <a:p>
          <a:endParaRPr lang="en-US"/>
        </a:p>
      </dgm:t>
    </dgm:pt>
    <dgm:pt modelId="{10C5D78A-0D7B-47F6-A760-CCE5B529B2A6}" type="parTrans" cxnId="{9D223A67-FFD8-4629-AFF0-52C1A33B09C2}">
      <dgm:prSet/>
      <dgm:spPr/>
      <dgm:t>
        <a:bodyPr/>
        <a:lstStyle/>
        <a:p>
          <a:endParaRPr lang="en-US"/>
        </a:p>
      </dgm:t>
    </dgm:pt>
    <dgm:pt modelId="{91D3A5A3-F5F9-1F4F-83A1-128AF113B44F}" type="pres">
      <dgm:prSet presAssocID="{509065C8-D7E9-46B4-96EC-22B0727A0748}" presName="linear" presStyleCnt="0">
        <dgm:presLayoutVars>
          <dgm:animLvl val="lvl"/>
          <dgm:resizeHandles val="exact"/>
        </dgm:presLayoutVars>
      </dgm:prSet>
      <dgm:spPr/>
    </dgm:pt>
    <dgm:pt modelId="{1A69E98C-2798-1B41-A30C-B432C7878009}" type="pres">
      <dgm:prSet presAssocID="{9246ED28-B568-43EF-AEAD-3F7075B2DB80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F109F752-859C-1A4F-9787-C0896F4250C9}" type="pres">
      <dgm:prSet presAssocID="{6EB5353F-34B5-4462-89C5-32265E40AD79}" presName="spacer" presStyleCnt="0"/>
      <dgm:spPr/>
    </dgm:pt>
    <dgm:pt modelId="{5630BA06-D331-EF4A-8932-412C2CCBA51F}" type="pres">
      <dgm:prSet presAssocID="{9AE39CE9-CCA2-4A04-850F-36653870A088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E94CBEC-0C9A-DB44-B891-FA4B5B968422}" type="pres">
      <dgm:prSet presAssocID="{376F571D-3EB7-4399-97AC-B776309722F5}" presName="spacer" presStyleCnt="0"/>
      <dgm:spPr/>
    </dgm:pt>
    <dgm:pt modelId="{C2C43AF9-726A-8E47-8F33-96FBF3238D4A}" type="pres">
      <dgm:prSet presAssocID="{2345889B-3FCB-48C6-A81B-9D8C7105DEA9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DC4B472A-9FB7-8A4D-9BD0-B344B5E1A2B6}" type="pres">
      <dgm:prSet presAssocID="{4131FEF6-E26E-4291-93E0-03A47CBCE8C9}" presName="spacer" presStyleCnt="0"/>
      <dgm:spPr/>
    </dgm:pt>
    <dgm:pt modelId="{7C023A1B-4F6F-5743-8CF8-3BA582C03735}" type="pres">
      <dgm:prSet presAssocID="{33ADA824-4301-44FA-B4F1-D4F353FE1ABE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70F5CFFD-4CE4-D64C-AA4A-275785CCE277}" type="pres">
      <dgm:prSet presAssocID="{95DA62D1-2C1D-4E94-A48D-EDF9EC8D69A2}" presName="spacer" presStyleCnt="0"/>
      <dgm:spPr/>
    </dgm:pt>
    <dgm:pt modelId="{FDB424E6-F825-2F48-B298-7AD51A691E8D}" type="pres">
      <dgm:prSet presAssocID="{D44EC98D-86FB-4436-BA36-D7DFD12B23FC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FC6950DA-7AF8-3445-8C48-5BCA5AC73E49}" type="pres">
      <dgm:prSet presAssocID="{89AE60EF-A7A4-4151-BBD5-333E026FFBDC}" presName="spacer" presStyleCnt="0"/>
      <dgm:spPr/>
    </dgm:pt>
    <dgm:pt modelId="{F8D5CA0A-AF4E-0448-9D9A-B6F72EF89A93}" type="pres">
      <dgm:prSet presAssocID="{D1791159-7C6C-4319-86AE-691E7AD460FB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83452E63-35BC-2F47-81E2-7CAA71545099}" type="pres">
      <dgm:prSet presAssocID="{65FE1908-CA1A-4EB8-9CBC-9A9A785BCB7D}" presName="spacer" presStyleCnt="0"/>
      <dgm:spPr/>
    </dgm:pt>
    <dgm:pt modelId="{608567B8-0395-FF47-A548-850E173BFF2E}" type="pres">
      <dgm:prSet presAssocID="{1A25DB67-5C5A-4F33-ABA3-F4CB4FB814B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C0742373-9C95-C447-BBA0-F19644A70D8F}" type="pres">
      <dgm:prSet presAssocID="{F8569EB6-87C7-4CFB-BAE9-EA43E493C9A1}" presName="spacer" presStyleCnt="0"/>
      <dgm:spPr/>
    </dgm:pt>
    <dgm:pt modelId="{BE4BB3CE-2E5B-A94B-8F91-FE2FB7A221F4}" type="pres">
      <dgm:prSet presAssocID="{01F4CC06-A505-44DE-900B-35FC600C6B71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CD45E931-BF3E-154F-BAA2-661EC82B6846}" type="pres">
      <dgm:prSet presAssocID="{6E4916D4-3BDF-4DCF-B7E7-52DE862EE5ED}" presName="spacer" presStyleCnt="0"/>
      <dgm:spPr/>
    </dgm:pt>
    <dgm:pt modelId="{F7E0C7B7-A2E3-3740-BB89-BC26A8F2305F}" type="pres">
      <dgm:prSet presAssocID="{25AC2766-6729-465E-B20C-666C4141E80F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FF144E08-9B5F-4739-B4ED-16AEE8815BEA}" srcId="{509065C8-D7E9-46B4-96EC-22B0727A0748}" destId="{D44EC98D-86FB-4436-BA36-D7DFD12B23FC}" srcOrd="4" destOrd="0" parTransId="{4959B4D3-93B8-4DFE-8565-4AC2787EC0DC}" sibTransId="{89AE60EF-A7A4-4151-BBD5-333E026FFBDC}"/>
    <dgm:cxn modelId="{CF732B1E-D7D3-A841-860B-6E122657BAD5}" type="presOf" srcId="{9AE39CE9-CCA2-4A04-850F-36653870A088}" destId="{5630BA06-D331-EF4A-8932-412C2CCBA51F}" srcOrd="0" destOrd="0" presId="urn:microsoft.com/office/officeart/2005/8/layout/vList2"/>
    <dgm:cxn modelId="{2B4E022B-C202-AE41-9496-051564392367}" type="presOf" srcId="{D44EC98D-86FB-4436-BA36-D7DFD12B23FC}" destId="{FDB424E6-F825-2F48-B298-7AD51A691E8D}" srcOrd="0" destOrd="0" presId="urn:microsoft.com/office/officeart/2005/8/layout/vList2"/>
    <dgm:cxn modelId="{6BE4072F-923A-0445-8073-52DF00C4EC92}" type="presOf" srcId="{25AC2766-6729-465E-B20C-666C4141E80F}" destId="{F7E0C7B7-A2E3-3740-BB89-BC26A8F2305F}" srcOrd="0" destOrd="0" presId="urn:microsoft.com/office/officeart/2005/8/layout/vList2"/>
    <dgm:cxn modelId="{A8960F31-5A4F-4D91-8139-AAEEFCC6C87B}" srcId="{509065C8-D7E9-46B4-96EC-22B0727A0748}" destId="{9AE39CE9-CCA2-4A04-850F-36653870A088}" srcOrd="1" destOrd="0" parTransId="{4176DEBC-2137-430B-BA13-4A4DE36C04E3}" sibTransId="{376F571D-3EB7-4399-97AC-B776309722F5}"/>
    <dgm:cxn modelId="{353BD831-A441-A74B-9E6F-25AA6DF21C9F}" type="presOf" srcId="{D1791159-7C6C-4319-86AE-691E7AD460FB}" destId="{F8D5CA0A-AF4E-0448-9D9A-B6F72EF89A93}" srcOrd="0" destOrd="0" presId="urn:microsoft.com/office/officeart/2005/8/layout/vList2"/>
    <dgm:cxn modelId="{6F63AB34-7932-44C0-95D1-0B73FCD37295}" srcId="{509065C8-D7E9-46B4-96EC-22B0727A0748}" destId="{33ADA824-4301-44FA-B4F1-D4F353FE1ABE}" srcOrd="3" destOrd="0" parTransId="{7069454B-481E-494E-B220-44EC4FEA095D}" sibTransId="{95DA62D1-2C1D-4E94-A48D-EDF9EC8D69A2}"/>
    <dgm:cxn modelId="{B3937664-C0C2-444A-A151-04FE9D1B6EE1}" srcId="{509065C8-D7E9-46B4-96EC-22B0727A0748}" destId="{01F4CC06-A505-44DE-900B-35FC600C6B71}" srcOrd="7" destOrd="0" parTransId="{053FD57A-E78E-49BF-A21E-5D763B243A90}" sibTransId="{6E4916D4-3BDF-4DCF-B7E7-52DE862EE5ED}"/>
    <dgm:cxn modelId="{9D223A67-FFD8-4629-AFF0-52C1A33B09C2}" srcId="{509065C8-D7E9-46B4-96EC-22B0727A0748}" destId="{25AC2766-6729-465E-B20C-666C4141E80F}" srcOrd="8" destOrd="0" parTransId="{10C5D78A-0D7B-47F6-A760-CCE5B529B2A6}" sibTransId="{6A2A96F3-23B5-448F-902E-6A0E423EB62C}"/>
    <dgm:cxn modelId="{3D840948-8391-4F40-8072-C7FBBAB0D739}" type="presOf" srcId="{9246ED28-B568-43EF-AEAD-3F7075B2DB80}" destId="{1A69E98C-2798-1B41-A30C-B432C7878009}" srcOrd="0" destOrd="0" presId="urn:microsoft.com/office/officeart/2005/8/layout/vList2"/>
    <dgm:cxn modelId="{E9764B49-32F1-AF47-B7E9-A8568B62F368}" type="presOf" srcId="{1A25DB67-5C5A-4F33-ABA3-F4CB4FB814BE}" destId="{608567B8-0395-FF47-A548-850E173BFF2E}" srcOrd="0" destOrd="0" presId="urn:microsoft.com/office/officeart/2005/8/layout/vList2"/>
    <dgm:cxn modelId="{61FD7B4E-356E-A748-A5E3-58AF5FB7A90D}" type="presOf" srcId="{2345889B-3FCB-48C6-A81B-9D8C7105DEA9}" destId="{C2C43AF9-726A-8E47-8F33-96FBF3238D4A}" srcOrd="0" destOrd="0" presId="urn:microsoft.com/office/officeart/2005/8/layout/vList2"/>
    <dgm:cxn modelId="{A645478E-58E0-4150-9B20-DD5571C2FAE9}" srcId="{509065C8-D7E9-46B4-96EC-22B0727A0748}" destId="{9246ED28-B568-43EF-AEAD-3F7075B2DB80}" srcOrd="0" destOrd="0" parTransId="{FE4C4853-C456-4DC6-BF70-EA3D06E06301}" sibTransId="{6EB5353F-34B5-4462-89C5-32265E40AD79}"/>
    <dgm:cxn modelId="{A01B6995-D884-5748-BC51-ED38181584FB}" type="presOf" srcId="{509065C8-D7E9-46B4-96EC-22B0727A0748}" destId="{91D3A5A3-F5F9-1F4F-83A1-128AF113B44F}" srcOrd="0" destOrd="0" presId="urn:microsoft.com/office/officeart/2005/8/layout/vList2"/>
    <dgm:cxn modelId="{07EB9C95-31CB-6844-8AC8-E682ED5C45B5}" type="presOf" srcId="{33ADA824-4301-44FA-B4F1-D4F353FE1ABE}" destId="{7C023A1B-4F6F-5743-8CF8-3BA582C03735}" srcOrd="0" destOrd="0" presId="urn:microsoft.com/office/officeart/2005/8/layout/vList2"/>
    <dgm:cxn modelId="{577984BD-E3A7-4B8F-861E-B4923D908055}" srcId="{509065C8-D7E9-46B4-96EC-22B0727A0748}" destId="{2345889B-3FCB-48C6-A81B-9D8C7105DEA9}" srcOrd="2" destOrd="0" parTransId="{678016F1-234F-48C2-992D-68F6C1C5B3D2}" sibTransId="{4131FEF6-E26E-4291-93E0-03A47CBCE8C9}"/>
    <dgm:cxn modelId="{1F66E1C5-3E29-49CC-9672-3E3569BCEE10}" srcId="{509065C8-D7E9-46B4-96EC-22B0727A0748}" destId="{D1791159-7C6C-4319-86AE-691E7AD460FB}" srcOrd="5" destOrd="0" parTransId="{B07FAA56-7587-45AB-A6E2-B6FF841BD7B2}" sibTransId="{65FE1908-CA1A-4EB8-9CBC-9A9A785BCB7D}"/>
    <dgm:cxn modelId="{025946C8-CBA5-404C-8C6D-691DACF74E33}" srcId="{509065C8-D7E9-46B4-96EC-22B0727A0748}" destId="{1A25DB67-5C5A-4F33-ABA3-F4CB4FB814BE}" srcOrd="6" destOrd="0" parTransId="{64264B55-D1BE-41CF-AD43-FDA44343B1E7}" sibTransId="{F8569EB6-87C7-4CFB-BAE9-EA43E493C9A1}"/>
    <dgm:cxn modelId="{A38407CE-619F-1A45-B19E-D6B2D0F8CDE0}" type="presOf" srcId="{01F4CC06-A505-44DE-900B-35FC600C6B71}" destId="{BE4BB3CE-2E5B-A94B-8F91-FE2FB7A221F4}" srcOrd="0" destOrd="0" presId="urn:microsoft.com/office/officeart/2005/8/layout/vList2"/>
    <dgm:cxn modelId="{1598E34D-84F5-9243-BE03-4DDCBB2F2302}" type="presParOf" srcId="{91D3A5A3-F5F9-1F4F-83A1-128AF113B44F}" destId="{1A69E98C-2798-1B41-A30C-B432C7878009}" srcOrd="0" destOrd="0" presId="urn:microsoft.com/office/officeart/2005/8/layout/vList2"/>
    <dgm:cxn modelId="{2F19E36C-1198-4F46-8A15-AFAAA1C58462}" type="presParOf" srcId="{91D3A5A3-F5F9-1F4F-83A1-128AF113B44F}" destId="{F109F752-859C-1A4F-9787-C0896F4250C9}" srcOrd="1" destOrd="0" presId="urn:microsoft.com/office/officeart/2005/8/layout/vList2"/>
    <dgm:cxn modelId="{DF09EB06-00E1-EA4D-A3B0-A49CC9216F86}" type="presParOf" srcId="{91D3A5A3-F5F9-1F4F-83A1-128AF113B44F}" destId="{5630BA06-D331-EF4A-8932-412C2CCBA51F}" srcOrd="2" destOrd="0" presId="urn:microsoft.com/office/officeart/2005/8/layout/vList2"/>
    <dgm:cxn modelId="{BCBE20CC-4B56-1F47-BE87-1D1B53CCCCEA}" type="presParOf" srcId="{91D3A5A3-F5F9-1F4F-83A1-128AF113B44F}" destId="{1E94CBEC-0C9A-DB44-B891-FA4B5B968422}" srcOrd="3" destOrd="0" presId="urn:microsoft.com/office/officeart/2005/8/layout/vList2"/>
    <dgm:cxn modelId="{B9F96C9F-7A66-DB46-98E6-1973A35A11F8}" type="presParOf" srcId="{91D3A5A3-F5F9-1F4F-83A1-128AF113B44F}" destId="{C2C43AF9-726A-8E47-8F33-96FBF3238D4A}" srcOrd="4" destOrd="0" presId="urn:microsoft.com/office/officeart/2005/8/layout/vList2"/>
    <dgm:cxn modelId="{F7A53E0A-F95B-2C41-862A-28CEBE1834AE}" type="presParOf" srcId="{91D3A5A3-F5F9-1F4F-83A1-128AF113B44F}" destId="{DC4B472A-9FB7-8A4D-9BD0-B344B5E1A2B6}" srcOrd="5" destOrd="0" presId="urn:microsoft.com/office/officeart/2005/8/layout/vList2"/>
    <dgm:cxn modelId="{D76D68A4-4CA2-3C48-ABF1-293305ADBF2E}" type="presParOf" srcId="{91D3A5A3-F5F9-1F4F-83A1-128AF113B44F}" destId="{7C023A1B-4F6F-5743-8CF8-3BA582C03735}" srcOrd="6" destOrd="0" presId="urn:microsoft.com/office/officeart/2005/8/layout/vList2"/>
    <dgm:cxn modelId="{335A2711-FCA3-CB4A-9A3C-10C955F9D1A8}" type="presParOf" srcId="{91D3A5A3-F5F9-1F4F-83A1-128AF113B44F}" destId="{70F5CFFD-4CE4-D64C-AA4A-275785CCE277}" srcOrd="7" destOrd="0" presId="urn:microsoft.com/office/officeart/2005/8/layout/vList2"/>
    <dgm:cxn modelId="{BFDAF563-9D6B-A44F-8AE9-478B922FB6FB}" type="presParOf" srcId="{91D3A5A3-F5F9-1F4F-83A1-128AF113B44F}" destId="{FDB424E6-F825-2F48-B298-7AD51A691E8D}" srcOrd="8" destOrd="0" presId="urn:microsoft.com/office/officeart/2005/8/layout/vList2"/>
    <dgm:cxn modelId="{7C8C1545-7024-4F4F-9EF3-A6B33C5F73D8}" type="presParOf" srcId="{91D3A5A3-F5F9-1F4F-83A1-128AF113B44F}" destId="{FC6950DA-7AF8-3445-8C48-5BCA5AC73E49}" srcOrd="9" destOrd="0" presId="urn:microsoft.com/office/officeart/2005/8/layout/vList2"/>
    <dgm:cxn modelId="{C0554500-D8CA-7F4A-A104-85C705CC0688}" type="presParOf" srcId="{91D3A5A3-F5F9-1F4F-83A1-128AF113B44F}" destId="{F8D5CA0A-AF4E-0448-9D9A-B6F72EF89A93}" srcOrd="10" destOrd="0" presId="urn:microsoft.com/office/officeart/2005/8/layout/vList2"/>
    <dgm:cxn modelId="{985FCD0E-3F8C-9C4C-B6C8-596E5EC86D20}" type="presParOf" srcId="{91D3A5A3-F5F9-1F4F-83A1-128AF113B44F}" destId="{83452E63-35BC-2F47-81E2-7CAA71545099}" srcOrd="11" destOrd="0" presId="urn:microsoft.com/office/officeart/2005/8/layout/vList2"/>
    <dgm:cxn modelId="{03D106FD-5FE3-6843-A6E5-4E05E10435E9}" type="presParOf" srcId="{91D3A5A3-F5F9-1F4F-83A1-128AF113B44F}" destId="{608567B8-0395-FF47-A548-850E173BFF2E}" srcOrd="12" destOrd="0" presId="urn:microsoft.com/office/officeart/2005/8/layout/vList2"/>
    <dgm:cxn modelId="{EAF52134-9C6A-A149-B7C8-711D91317852}" type="presParOf" srcId="{91D3A5A3-F5F9-1F4F-83A1-128AF113B44F}" destId="{C0742373-9C95-C447-BBA0-F19644A70D8F}" srcOrd="13" destOrd="0" presId="urn:microsoft.com/office/officeart/2005/8/layout/vList2"/>
    <dgm:cxn modelId="{915D7971-125F-4D40-AD73-F7F99F72A50F}" type="presParOf" srcId="{91D3A5A3-F5F9-1F4F-83A1-128AF113B44F}" destId="{BE4BB3CE-2E5B-A94B-8F91-FE2FB7A221F4}" srcOrd="14" destOrd="0" presId="urn:microsoft.com/office/officeart/2005/8/layout/vList2"/>
    <dgm:cxn modelId="{5DD6295A-3B29-EE4D-9EE5-9AB14CE72FB5}" type="presParOf" srcId="{91D3A5A3-F5F9-1F4F-83A1-128AF113B44F}" destId="{CD45E931-BF3E-154F-BAA2-661EC82B6846}" srcOrd="15" destOrd="0" presId="urn:microsoft.com/office/officeart/2005/8/layout/vList2"/>
    <dgm:cxn modelId="{CC78AA0A-40DA-BC4E-B814-4BEC599FCC33}" type="presParOf" srcId="{91D3A5A3-F5F9-1F4F-83A1-128AF113B44F}" destId="{F7E0C7B7-A2E3-3740-BB89-BC26A8F2305F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A8EAD8-C3C3-4499-B1B2-90E4C386EC61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41EC188-83CD-4C00-9242-FA899A516518}">
      <dgm:prSet/>
      <dgm:spPr/>
      <dgm:t>
        <a:bodyPr/>
        <a:lstStyle/>
        <a:p>
          <a:r>
            <a:rPr lang="en-US"/>
            <a:t>MAJČINSKA EMPATIJA</a:t>
          </a:r>
        </a:p>
      </dgm:t>
    </dgm:pt>
    <dgm:pt modelId="{3A470FBA-15FF-4196-89D1-761F30554826}" type="parTrans" cxnId="{660ADB46-059C-4EDC-98E4-44F3A38960E4}">
      <dgm:prSet/>
      <dgm:spPr/>
      <dgm:t>
        <a:bodyPr/>
        <a:lstStyle/>
        <a:p>
          <a:endParaRPr lang="en-US"/>
        </a:p>
      </dgm:t>
    </dgm:pt>
    <dgm:pt modelId="{E6315964-FA86-4286-A1D5-D76A4A552BEE}" type="sibTrans" cxnId="{660ADB46-059C-4EDC-98E4-44F3A38960E4}">
      <dgm:prSet/>
      <dgm:spPr/>
      <dgm:t>
        <a:bodyPr/>
        <a:lstStyle/>
        <a:p>
          <a:endParaRPr lang="en-US"/>
        </a:p>
      </dgm:t>
    </dgm:pt>
    <dgm:pt modelId="{566EBF98-BA98-4F0C-ABEA-4FE9FFD49E9D}">
      <dgm:prSet/>
      <dgm:spPr/>
      <dgm:t>
        <a:bodyPr/>
        <a:lstStyle/>
        <a:p>
          <a:r>
            <a:rPr lang="en-US" b="1" dirty="0">
              <a:solidFill>
                <a:srgbClr val="FF0000"/>
              </a:solidFill>
            </a:rPr>
            <a:t>EMPATIJA NIJE U SLUŽBI NARCISTIČKIH INTERESA I POTREBA</a:t>
          </a:r>
        </a:p>
      </dgm:t>
    </dgm:pt>
    <dgm:pt modelId="{6D40C84E-63F1-4E03-A2FC-E0471DEAB2EA}" type="parTrans" cxnId="{DAEEA8B1-FD68-4F7F-AEDB-6C30CF8AD360}">
      <dgm:prSet/>
      <dgm:spPr/>
      <dgm:t>
        <a:bodyPr/>
        <a:lstStyle/>
        <a:p>
          <a:endParaRPr lang="en-US"/>
        </a:p>
      </dgm:t>
    </dgm:pt>
    <dgm:pt modelId="{DDFAAB89-29DF-43BC-9B7D-2D942C9D01EE}" type="sibTrans" cxnId="{DAEEA8B1-FD68-4F7F-AEDB-6C30CF8AD360}">
      <dgm:prSet/>
      <dgm:spPr/>
      <dgm:t>
        <a:bodyPr/>
        <a:lstStyle/>
        <a:p>
          <a:endParaRPr lang="en-US"/>
        </a:p>
      </dgm:t>
    </dgm:pt>
    <dgm:pt modelId="{B342E22D-430A-48E7-A5B9-F77A43FB215B}">
      <dgm:prSet/>
      <dgm:spPr/>
      <dgm:t>
        <a:bodyPr/>
        <a:lstStyle/>
        <a:p>
          <a:r>
            <a:rPr lang="en-US"/>
            <a:t>VAŽNA JE SUBLIMACIJA SEKSUALNOSTI</a:t>
          </a:r>
        </a:p>
      </dgm:t>
    </dgm:pt>
    <dgm:pt modelId="{4051CF56-5172-418F-9F10-5D3EBD7B0532}" type="parTrans" cxnId="{28A00CAD-8DBF-4269-8EB5-7F8F918D291A}">
      <dgm:prSet/>
      <dgm:spPr/>
      <dgm:t>
        <a:bodyPr/>
        <a:lstStyle/>
        <a:p>
          <a:endParaRPr lang="en-US"/>
        </a:p>
      </dgm:t>
    </dgm:pt>
    <dgm:pt modelId="{09B0F9D0-0890-4C1D-A91A-E2F17A0B4A2D}" type="sibTrans" cxnId="{28A00CAD-8DBF-4269-8EB5-7F8F918D291A}">
      <dgm:prSet/>
      <dgm:spPr/>
      <dgm:t>
        <a:bodyPr/>
        <a:lstStyle/>
        <a:p>
          <a:endParaRPr lang="en-US"/>
        </a:p>
      </dgm:t>
    </dgm:pt>
    <dgm:pt modelId="{911E99D6-4616-4443-828C-0EB1C31A54F5}">
      <dgm:prSet/>
      <dgm:spPr/>
      <dgm:t>
        <a:bodyPr/>
        <a:lstStyle/>
        <a:p>
          <a:r>
            <a:rPr lang="en-US" dirty="0"/>
            <a:t>NAJVAŽNIJA JE </a:t>
          </a:r>
          <a:r>
            <a:rPr lang="en-US" b="1" dirty="0">
              <a:solidFill>
                <a:srgbClr val="FF0000"/>
              </a:solidFill>
            </a:rPr>
            <a:t>SPOSOBNOST SEPARACIJE </a:t>
          </a:r>
          <a:r>
            <a:rPr lang="en-US" dirty="0">
              <a:solidFill>
                <a:srgbClr val="FF0000"/>
              </a:solidFill>
            </a:rPr>
            <a:t>OD</a:t>
          </a:r>
          <a:r>
            <a:rPr lang="en-US" dirty="0"/>
            <a:t>  </a:t>
          </a:r>
          <a:r>
            <a:rPr lang="en-US" dirty="0">
              <a:solidFill>
                <a:srgbClr val="FF0000"/>
              </a:solidFill>
            </a:rPr>
            <a:t>SUBJEKTA S KOJIM SE EMPATIZIRA</a:t>
          </a:r>
        </a:p>
      </dgm:t>
    </dgm:pt>
    <dgm:pt modelId="{C8141FD3-499B-4B09-AB5F-CDD5981A481F}" type="parTrans" cxnId="{9E489AAA-D9B1-4F6E-9D87-A85C89296A9E}">
      <dgm:prSet/>
      <dgm:spPr/>
      <dgm:t>
        <a:bodyPr/>
        <a:lstStyle/>
        <a:p>
          <a:endParaRPr lang="en-US"/>
        </a:p>
      </dgm:t>
    </dgm:pt>
    <dgm:pt modelId="{24BBA6AB-38E0-4F7E-A3F0-B0F269529C73}" type="sibTrans" cxnId="{9E489AAA-D9B1-4F6E-9D87-A85C89296A9E}">
      <dgm:prSet/>
      <dgm:spPr/>
      <dgm:t>
        <a:bodyPr/>
        <a:lstStyle/>
        <a:p>
          <a:endParaRPr lang="en-US"/>
        </a:p>
      </dgm:t>
    </dgm:pt>
    <dgm:pt modelId="{3305464B-BD77-43AE-BB73-C87CC64BCE35}">
      <dgm:prSet/>
      <dgm:spPr/>
      <dgm:t>
        <a:bodyPr/>
        <a:lstStyle/>
        <a:p>
          <a:r>
            <a:rPr lang="en-US" dirty="0"/>
            <a:t>EMPATIJA JE </a:t>
          </a:r>
          <a:r>
            <a:rPr lang="en-US" b="1" dirty="0">
              <a:solidFill>
                <a:srgbClr val="FF0000"/>
              </a:solidFill>
            </a:rPr>
            <a:t>MEĐUIGRA </a:t>
          </a:r>
          <a:r>
            <a:rPr lang="hr-HR" b="1" dirty="0">
              <a:solidFill>
                <a:srgbClr val="FF0000"/>
              </a:solidFill>
            </a:rPr>
            <a:t> </a:t>
          </a:r>
          <a:r>
            <a:rPr lang="en-US" b="1" dirty="0">
              <a:solidFill>
                <a:srgbClr val="FF0000"/>
              </a:solidFill>
            </a:rPr>
            <a:t>PROJEKTIVNIH I INTROJEKTIVNIH </a:t>
          </a:r>
          <a:r>
            <a:rPr lang="hr-HR" b="1" dirty="0">
              <a:solidFill>
                <a:srgbClr val="FF0000"/>
              </a:solidFill>
            </a:rPr>
            <a:t> </a:t>
          </a:r>
          <a:r>
            <a:rPr lang="en-US" b="1" dirty="0">
              <a:solidFill>
                <a:srgbClr val="FF0000"/>
              </a:solidFill>
            </a:rPr>
            <a:t>MEHANIZAMA</a:t>
          </a:r>
        </a:p>
      </dgm:t>
    </dgm:pt>
    <dgm:pt modelId="{2FB5EE72-AEA0-4275-8124-CB49EF34393D}" type="parTrans" cxnId="{C5411065-E2D6-4AA1-B440-182898499252}">
      <dgm:prSet/>
      <dgm:spPr/>
      <dgm:t>
        <a:bodyPr/>
        <a:lstStyle/>
        <a:p>
          <a:endParaRPr lang="en-US"/>
        </a:p>
      </dgm:t>
    </dgm:pt>
    <dgm:pt modelId="{A89B6582-823D-42C2-9350-871F7CC46C13}" type="sibTrans" cxnId="{C5411065-E2D6-4AA1-B440-182898499252}">
      <dgm:prSet/>
      <dgm:spPr/>
      <dgm:t>
        <a:bodyPr/>
        <a:lstStyle/>
        <a:p>
          <a:endParaRPr lang="en-US"/>
        </a:p>
      </dgm:t>
    </dgm:pt>
    <dgm:pt modelId="{686679A6-7482-5B46-A659-C7DE08606AD6}" type="pres">
      <dgm:prSet presAssocID="{5CA8EAD8-C3C3-4499-B1B2-90E4C386EC61}" presName="vert0" presStyleCnt="0">
        <dgm:presLayoutVars>
          <dgm:dir/>
          <dgm:animOne val="branch"/>
          <dgm:animLvl val="lvl"/>
        </dgm:presLayoutVars>
      </dgm:prSet>
      <dgm:spPr/>
    </dgm:pt>
    <dgm:pt modelId="{6E79D55A-9C68-7748-A0DC-7A1A54D9D9C0}" type="pres">
      <dgm:prSet presAssocID="{141EC188-83CD-4C00-9242-FA899A516518}" presName="thickLine" presStyleLbl="alignNode1" presStyleIdx="0" presStyleCnt="5"/>
      <dgm:spPr/>
    </dgm:pt>
    <dgm:pt modelId="{54783488-88EB-0A49-B592-42750E2DD1FA}" type="pres">
      <dgm:prSet presAssocID="{141EC188-83CD-4C00-9242-FA899A516518}" presName="horz1" presStyleCnt="0"/>
      <dgm:spPr/>
    </dgm:pt>
    <dgm:pt modelId="{61A0DF11-FE8B-7A43-B5B3-F4AFBDBDEAD8}" type="pres">
      <dgm:prSet presAssocID="{141EC188-83CD-4C00-9242-FA899A516518}" presName="tx1" presStyleLbl="revTx" presStyleIdx="0" presStyleCnt="5"/>
      <dgm:spPr/>
    </dgm:pt>
    <dgm:pt modelId="{1B32E7C3-153B-EA4A-B9EC-3BC5330BCE36}" type="pres">
      <dgm:prSet presAssocID="{141EC188-83CD-4C00-9242-FA899A516518}" presName="vert1" presStyleCnt="0"/>
      <dgm:spPr/>
    </dgm:pt>
    <dgm:pt modelId="{4F7EBE5A-5390-4C43-AD1A-FFD67883F671}" type="pres">
      <dgm:prSet presAssocID="{566EBF98-BA98-4F0C-ABEA-4FE9FFD49E9D}" presName="thickLine" presStyleLbl="alignNode1" presStyleIdx="1" presStyleCnt="5"/>
      <dgm:spPr/>
    </dgm:pt>
    <dgm:pt modelId="{46BF73A2-CED1-1244-B19B-B5907C57E7F5}" type="pres">
      <dgm:prSet presAssocID="{566EBF98-BA98-4F0C-ABEA-4FE9FFD49E9D}" presName="horz1" presStyleCnt="0"/>
      <dgm:spPr/>
    </dgm:pt>
    <dgm:pt modelId="{015D7C50-1A71-9C4A-9E52-B57C7004FE74}" type="pres">
      <dgm:prSet presAssocID="{566EBF98-BA98-4F0C-ABEA-4FE9FFD49E9D}" presName="tx1" presStyleLbl="revTx" presStyleIdx="1" presStyleCnt="5"/>
      <dgm:spPr/>
    </dgm:pt>
    <dgm:pt modelId="{A827D5EF-3A37-7E40-85EB-B21E8FD0E207}" type="pres">
      <dgm:prSet presAssocID="{566EBF98-BA98-4F0C-ABEA-4FE9FFD49E9D}" presName="vert1" presStyleCnt="0"/>
      <dgm:spPr/>
    </dgm:pt>
    <dgm:pt modelId="{F183EB02-20FF-B542-AD8A-8652B2A874FA}" type="pres">
      <dgm:prSet presAssocID="{B342E22D-430A-48E7-A5B9-F77A43FB215B}" presName="thickLine" presStyleLbl="alignNode1" presStyleIdx="2" presStyleCnt="5"/>
      <dgm:spPr/>
    </dgm:pt>
    <dgm:pt modelId="{CF825834-0B50-304A-BB2B-49B4BBC4918B}" type="pres">
      <dgm:prSet presAssocID="{B342E22D-430A-48E7-A5B9-F77A43FB215B}" presName="horz1" presStyleCnt="0"/>
      <dgm:spPr/>
    </dgm:pt>
    <dgm:pt modelId="{569B75C1-9802-B048-938E-31213E67766F}" type="pres">
      <dgm:prSet presAssocID="{B342E22D-430A-48E7-A5B9-F77A43FB215B}" presName="tx1" presStyleLbl="revTx" presStyleIdx="2" presStyleCnt="5"/>
      <dgm:spPr/>
    </dgm:pt>
    <dgm:pt modelId="{7ACEB593-5A9E-CB4B-AA4D-F03449C5C4EF}" type="pres">
      <dgm:prSet presAssocID="{B342E22D-430A-48E7-A5B9-F77A43FB215B}" presName="vert1" presStyleCnt="0"/>
      <dgm:spPr/>
    </dgm:pt>
    <dgm:pt modelId="{293C7B1E-5D66-2E4E-A2A1-B45E48F10456}" type="pres">
      <dgm:prSet presAssocID="{911E99D6-4616-4443-828C-0EB1C31A54F5}" presName="thickLine" presStyleLbl="alignNode1" presStyleIdx="3" presStyleCnt="5"/>
      <dgm:spPr/>
    </dgm:pt>
    <dgm:pt modelId="{58924769-9B1E-9D4F-9E9F-5552C741B74D}" type="pres">
      <dgm:prSet presAssocID="{911E99D6-4616-4443-828C-0EB1C31A54F5}" presName="horz1" presStyleCnt="0"/>
      <dgm:spPr/>
    </dgm:pt>
    <dgm:pt modelId="{4A9700CB-E8D7-BB4F-AA38-FCE466C843FE}" type="pres">
      <dgm:prSet presAssocID="{911E99D6-4616-4443-828C-0EB1C31A54F5}" presName="tx1" presStyleLbl="revTx" presStyleIdx="3" presStyleCnt="5"/>
      <dgm:spPr/>
    </dgm:pt>
    <dgm:pt modelId="{1FE685A1-C71A-7643-B82C-509E3DA8723F}" type="pres">
      <dgm:prSet presAssocID="{911E99D6-4616-4443-828C-0EB1C31A54F5}" presName="vert1" presStyleCnt="0"/>
      <dgm:spPr/>
    </dgm:pt>
    <dgm:pt modelId="{B8698524-1E68-694E-B897-AFBDB3DA004E}" type="pres">
      <dgm:prSet presAssocID="{3305464B-BD77-43AE-BB73-C87CC64BCE35}" presName="thickLine" presStyleLbl="alignNode1" presStyleIdx="4" presStyleCnt="5"/>
      <dgm:spPr/>
    </dgm:pt>
    <dgm:pt modelId="{01942FE1-C57A-8A40-A1CA-9A8CB9939145}" type="pres">
      <dgm:prSet presAssocID="{3305464B-BD77-43AE-BB73-C87CC64BCE35}" presName="horz1" presStyleCnt="0"/>
      <dgm:spPr/>
    </dgm:pt>
    <dgm:pt modelId="{F3E39BDA-42B4-0944-9466-6AE5FECB08ED}" type="pres">
      <dgm:prSet presAssocID="{3305464B-BD77-43AE-BB73-C87CC64BCE35}" presName="tx1" presStyleLbl="revTx" presStyleIdx="4" presStyleCnt="5"/>
      <dgm:spPr/>
    </dgm:pt>
    <dgm:pt modelId="{9FD9EE15-7985-664D-AE25-0BB2B4780BFB}" type="pres">
      <dgm:prSet presAssocID="{3305464B-BD77-43AE-BB73-C87CC64BCE35}" presName="vert1" presStyleCnt="0"/>
      <dgm:spPr/>
    </dgm:pt>
  </dgm:ptLst>
  <dgm:cxnLst>
    <dgm:cxn modelId="{CA069D0B-AEB7-0048-873D-D68F90ACE863}" type="presOf" srcId="{3305464B-BD77-43AE-BB73-C87CC64BCE35}" destId="{F3E39BDA-42B4-0944-9466-6AE5FECB08ED}" srcOrd="0" destOrd="0" presId="urn:microsoft.com/office/officeart/2008/layout/LinedList"/>
    <dgm:cxn modelId="{C5411065-E2D6-4AA1-B440-182898499252}" srcId="{5CA8EAD8-C3C3-4499-B1B2-90E4C386EC61}" destId="{3305464B-BD77-43AE-BB73-C87CC64BCE35}" srcOrd="4" destOrd="0" parTransId="{2FB5EE72-AEA0-4275-8124-CB49EF34393D}" sibTransId="{A89B6582-823D-42C2-9350-871F7CC46C13}"/>
    <dgm:cxn modelId="{660ADB46-059C-4EDC-98E4-44F3A38960E4}" srcId="{5CA8EAD8-C3C3-4499-B1B2-90E4C386EC61}" destId="{141EC188-83CD-4C00-9242-FA899A516518}" srcOrd="0" destOrd="0" parTransId="{3A470FBA-15FF-4196-89D1-761F30554826}" sibTransId="{E6315964-FA86-4286-A1D5-D76A4A552BEE}"/>
    <dgm:cxn modelId="{1F883572-707D-F941-BAEE-BE09EEAE7BBE}" type="presOf" srcId="{5CA8EAD8-C3C3-4499-B1B2-90E4C386EC61}" destId="{686679A6-7482-5B46-A659-C7DE08606AD6}" srcOrd="0" destOrd="0" presId="urn:microsoft.com/office/officeart/2008/layout/LinedList"/>
    <dgm:cxn modelId="{AE852859-A18F-7045-BDC8-B48E5D71CB7B}" type="presOf" srcId="{141EC188-83CD-4C00-9242-FA899A516518}" destId="{61A0DF11-FE8B-7A43-B5B3-F4AFBDBDEAD8}" srcOrd="0" destOrd="0" presId="urn:microsoft.com/office/officeart/2008/layout/LinedList"/>
    <dgm:cxn modelId="{9E489AAA-D9B1-4F6E-9D87-A85C89296A9E}" srcId="{5CA8EAD8-C3C3-4499-B1B2-90E4C386EC61}" destId="{911E99D6-4616-4443-828C-0EB1C31A54F5}" srcOrd="3" destOrd="0" parTransId="{C8141FD3-499B-4B09-AB5F-CDD5981A481F}" sibTransId="{24BBA6AB-38E0-4F7E-A3F0-B0F269529C73}"/>
    <dgm:cxn modelId="{28A00CAD-8DBF-4269-8EB5-7F8F918D291A}" srcId="{5CA8EAD8-C3C3-4499-B1B2-90E4C386EC61}" destId="{B342E22D-430A-48E7-A5B9-F77A43FB215B}" srcOrd="2" destOrd="0" parTransId="{4051CF56-5172-418F-9F10-5D3EBD7B0532}" sibTransId="{09B0F9D0-0890-4C1D-A91A-E2F17A0B4A2D}"/>
    <dgm:cxn modelId="{90F169AE-C6E0-A745-90CF-C8E35ADBEB21}" type="presOf" srcId="{566EBF98-BA98-4F0C-ABEA-4FE9FFD49E9D}" destId="{015D7C50-1A71-9C4A-9E52-B57C7004FE74}" srcOrd="0" destOrd="0" presId="urn:microsoft.com/office/officeart/2008/layout/LinedList"/>
    <dgm:cxn modelId="{DAEEA8B1-FD68-4F7F-AEDB-6C30CF8AD360}" srcId="{5CA8EAD8-C3C3-4499-B1B2-90E4C386EC61}" destId="{566EBF98-BA98-4F0C-ABEA-4FE9FFD49E9D}" srcOrd="1" destOrd="0" parTransId="{6D40C84E-63F1-4E03-A2FC-E0471DEAB2EA}" sibTransId="{DDFAAB89-29DF-43BC-9B7D-2D942C9D01EE}"/>
    <dgm:cxn modelId="{29F97ABD-847F-8845-8373-14AC56496502}" type="presOf" srcId="{B342E22D-430A-48E7-A5B9-F77A43FB215B}" destId="{569B75C1-9802-B048-938E-31213E67766F}" srcOrd="0" destOrd="0" presId="urn:microsoft.com/office/officeart/2008/layout/LinedList"/>
    <dgm:cxn modelId="{2D1B5FE7-4CF7-E54D-88FF-B1135A7C7BFA}" type="presOf" srcId="{911E99D6-4616-4443-828C-0EB1C31A54F5}" destId="{4A9700CB-E8D7-BB4F-AA38-FCE466C843FE}" srcOrd="0" destOrd="0" presId="urn:microsoft.com/office/officeart/2008/layout/LinedList"/>
    <dgm:cxn modelId="{DA7CF56D-0BAF-EC43-9D22-56616C06EE9F}" type="presParOf" srcId="{686679A6-7482-5B46-A659-C7DE08606AD6}" destId="{6E79D55A-9C68-7748-A0DC-7A1A54D9D9C0}" srcOrd="0" destOrd="0" presId="urn:microsoft.com/office/officeart/2008/layout/LinedList"/>
    <dgm:cxn modelId="{941C14BE-862B-134E-BACF-6DE02E2F13E1}" type="presParOf" srcId="{686679A6-7482-5B46-A659-C7DE08606AD6}" destId="{54783488-88EB-0A49-B592-42750E2DD1FA}" srcOrd="1" destOrd="0" presId="urn:microsoft.com/office/officeart/2008/layout/LinedList"/>
    <dgm:cxn modelId="{953756CE-2D81-564E-A0B7-1EB6C0C1324E}" type="presParOf" srcId="{54783488-88EB-0A49-B592-42750E2DD1FA}" destId="{61A0DF11-FE8B-7A43-B5B3-F4AFBDBDEAD8}" srcOrd="0" destOrd="0" presId="urn:microsoft.com/office/officeart/2008/layout/LinedList"/>
    <dgm:cxn modelId="{00FF620D-5ED5-5F47-8FE3-E53CC8F52D03}" type="presParOf" srcId="{54783488-88EB-0A49-B592-42750E2DD1FA}" destId="{1B32E7C3-153B-EA4A-B9EC-3BC5330BCE36}" srcOrd="1" destOrd="0" presId="urn:microsoft.com/office/officeart/2008/layout/LinedList"/>
    <dgm:cxn modelId="{72FE9DAB-EA2A-0840-851A-9FF8C88D27F7}" type="presParOf" srcId="{686679A6-7482-5B46-A659-C7DE08606AD6}" destId="{4F7EBE5A-5390-4C43-AD1A-FFD67883F671}" srcOrd="2" destOrd="0" presId="urn:microsoft.com/office/officeart/2008/layout/LinedList"/>
    <dgm:cxn modelId="{BC17BE7D-AD53-0D46-AC5C-3E33D6F43E1C}" type="presParOf" srcId="{686679A6-7482-5B46-A659-C7DE08606AD6}" destId="{46BF73A2-CED1-1244-B19B-B5907C57E7F5}" srcOrd="3" destOrd="0" presId="urn:microsoft.com/office/officeart/2008/layout/LinedList"/>
    <dgm:cxn modelId="{FAD7826B-6122-2A42-A090-1D5EC908C58D}" type="presParOf" srcId="{46BF73A2-CED1-1244-B19B-B5907C57E7F5}" destId="{015D7C50-1A71-9C4A-9E52-B57C7004FE74}" srcOrd="0" destOrd="0" presId="urn:microsoft.com/office/officeart/2008/layout/LinedList"/>
    <dgm:cxn modelId="{39560760-D063-634A-BE89-E812387D1056}" type="presParOf" srcId="{46BF73A2-CED1-1244-B19B-B5907C57E7F5}" destId="{A827D5EF-3A37-7E40-85EB-B21E8FD0E207}" srcOrd="1" destOrd="0" presId="urn:microsoft.com/office/officeart/2008/layout/LinedList"/>
    <dgm:cxn modelId="{B68F0125-740F-8241-93CC-000E8DADF1B0}" type="presParOf" srcId="{686679A6-7482-5B46-A659-C7DE08606AD6}" destId="{F183EB02-20FF-B542-AD8A-8652B2A874FA}" srcOrd="4" destOrd="0" presId="urn:microsoft.com/office/officeart/2008/layout/LinedList"/>
    <dgm:cxn modelId="{F61AB4E7-58AD-934E-9ABF-B00D80A8C250}" type="presParOf" srcId="{686679A6-7482-5B46-A659-C7DE08606AD6}" destId="{CF825834-0B50-304A-BB2B-49B4BBC4918B}" srcOrd="5" destOrd="0" presId="urn:microsoft.com/office/officeart/2008/layout/LinedList"/>
    <dgm:cxn modelId="{393165D1-E2D9-F84E-8CB4-22132BFAA729}" type="presParOf" srcId="{CF825834-0B50-304A-BB2B-49B4BBC4918B}" destId="{569B75C1-9802-B048-938E-31213E67766F}" srcOrd="0" destOrd="0" presId="urn:microsoft.com/office/officeart/2008/layout/LinedList"/>
    <dgm:cxn modelId="{E80E1D0C-9DC7-4249-B420-35F80AB7EC06}" type="presParOf" srcId="{CF825834-0B50-304A-BB2B-49B4BBC4918B}" destId="{7ACEB593-5A9E-CB4B-AA4D-F03449C5C4EF}" srcOrd="1" destOrd="0" presId="urn:microsoft.com/office/officeart/2008/layout/LinedList"/>
    <dgm:cxn modelId="{BC8A47C4-5181-954A-B98F-698004E91324}" type="presParOf" srcId="{686679A6-7482-5B46-A659-C7DE08606AD6}" destId="{293C7B1E-5D66-2E4E-A2A1-B45E48F10456}" srcOrd="6" destOrd="0" presId="urn:microsoft.com/office/officeart/2008/layout/LinedList"/>
    <dgm:cxn modelId="{5A800A49-507C-9F41-8A8D-23DBBC37F361}" type="presParOf" srcId="{686679A6-7482-5B46-A659-C7DE08606AD6}" destId="{58924769-9B1E-9D4F-9E9F-5552C741B74D}" srcOrd="7" destOrd="0" presId="urn:microsoft.com/office/officeart/2008/layout/LinedList"/>
    <dgm:cxn modelId="{5E25A908-FAC3-984E-8C3D-ED53F969671A}" type="presParOf" srcId="{58924769-9B1E-9D4F-9E9F-5552C741B74D}" destId="{4A9700CB-E8D7-BB4F-AA38-FCE466C843FE}" srcOrd="0" destOrd="0" presId="urn:microsoft.com/office/officeart/2008/layout/LinedList"/>
    <dgm:cxn modelId="{73A75266-45C4-D344-8EA2-02EE1EE42AA2}" type="presParOf" srcId="{58924769-9B1E-9D4F-9E9F-5552C741B74D}" destId="{1FE685A1-C71A-7643-B82C-509E3DA8723F}" srcOrd="1" destOrd="0" presId="urn:microsoft.com/office/officeart/2008/layout/LinedList"/>
    <dgm:cxn modelId="{BC286355-1991-B44B-A6C3-4D5CE2D06BAC}" type="presParOf" srcId="{686679A6-7482-5B46-A659-C7DE08606AD6}" destId="{B8698524-1E68-694E-B897-AFBDB3DA004E}" srcOrd="8" destOrd="0" presId="urn:microsoft.com/office/officeart/2008/layout/LinedList"/>
    <dgm:cxn modelId="{B351235C-D19E-9C4E-8AEC-2531C33C9D67}" type="presParOf" srcId="{686679A6-7482-5B46-A659-C7DE08606AD6}" destId="{01942FE1-C57A-8A40-A1CA-9A8CB9939145}" srcOrd="9" destOrd="0" presId="urn:microsoft.com/office/officeart/2008/layout/LinedList"/>
    <dgm:cxn modelId="{2121EEAF-44B1-6A44-9AF5-DF5A5B50EC93}" type="presParOf" srcId="{01942FE1-C57A-8A40-A1CA-9A8CB9939145}" destId="{F3E39BDA-42B4-0944-9466-6AE5FECB08ED}" srcOrd="0" destOrd="0" presId="urn:microsoft.com/office/officeart/2008/layout/LinedList"/>
    <dgm:cxn modelId="{49CA84B4-604D-0D4E-A5D6-D7AFD3737CA4}" type="presParOf" srcId="{01942FE1-C57A-8A40-A1CA-9A8CB9939145}" destId="{9FD9EE15-7985-664D-AE25-0BB2B4780BF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9E3F1-D90A-814A-A0BC-1F85A0C7C74C}">
      <dsp:nvSpPr>
        <dsp:cNvPr id="0" name=""/>
        <dsp:cNvSpPr/>
      </dsp:nvSpPr>
      <dsp:spPr>
        <a:xfrm>
          <a:off x="825" y="224696"/>
          <a:ext cx="3221384" cy="1932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Pojam empatije i njegova povijest</a:t>
          </a:r>
          <a:endParaRPr lang="en-US" sz="2900" kern="1200"/>
        </a:p>
      </dsp:txBody>
      <dsp:txXfrm>
        <a:off x="825" y="224696"/>
        <a:ext cx="3221384" cy="1932830"/>
      </dsp:txXfrm>
    </dsp:sp>
    <dsp:sp modelId="{44CA4801-FC5A-2E4E-B2E9-DA5B70F35BE7}">
      <dsp:nvSpPr>
        <dsp:cNvPr id="0" name=""/>
        <dsp:cNvSpPr/>
      </dsp:nvSpPr>
      <dsp:spPr>
        <a:xfrm>
          <a:off x="3544349" y="224696"/>
          <a:ext cx="3221384" cy="1932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/>
            <a:t>Empatija i psihoanalitička empatija</a:t>
          </a:r>
          <a:endParaRPr lang="en-US" sz="2900" kern="1200"/>
        </a:p>
      </dsp:txBody>
      <dsp:txXfrm>
        <a:off x="3544349" y="224696"/>
        <a:ext cx="3221384" cy="1932830"/>
      </dsp:txXfrm>
    </dsp:sp>
    <dsp:sp modelId="{876585C1-77E6-9343-859E-D7638E069C72}">
      <dsp:nvSpPr>
        <dsp:cNvPr id="0" name=""/>
        <dsp:cNvSpPr/>
      </dsp:nvSpPr>
      <dsp:spPr>
        <a:xfrm>
          <a:off x="12809" y="2308861"/>
          <a:ext cx="3195742" cy="22791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/>
            <a:t>Psihoanalitička klinika – </a:t>
          </a:r>
          <a:r>
            <a:rPr lang="hr-HR" sz="29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empatija kao cilj a ne instrument</a:t>
          </a:r>
          <a:endParaRPr lang="en-US" sz="2900" b="1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12809" y="2308861"/>
        <a:ext cx="3195742" cy="2279116"/>
      </dsp:txXfrm>
    </dsp:sp>
    <dsp:sp modelId="{8A8928C5-B921-A349-9EE8-5F78EF0813A4}">
      <dsp:nvSpPr>
        <dsp:cNvPr id="0" name=""/>
        <dsp:cNvSpPr/>
      </dsp:nvSpPr>
      <dsp:spPr>
        <a:xfrm>
          <a:off x="3545175" y="2662859"/>
          <a:ext cx="3221384" cy="19328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900" kern="1200" dirty="0" err="1"/>
            <a:t>Empatizam</a:t>
          </a:r>
          <a:r>
            <a:rPr lang="hr-HR" sz="2900" kern="1200" dirty="0"/>
            <a:t> – </a:t>
          </a:r>
          <a:r>
            <a:rPr lang="hr-HR" sz="2900" b="1" kern="1200" dirty="0" err="1">
              <a:solidFill>
                <a:schemeClr val="tx2">
                  <a:lumMod val="90000"/>
                  <a:lumOff val="10000"/>
                </a:schemeClr>
              </a:solidFill>
            </a:rPr>
            <a:t>narcistički</a:t>
          </a:r>
          <a:r>
            <a:rPr lang="hr-HR" sz="29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 dvojnik empatije</a:t>
          </a:r>
          <a:endParaRPr lang="en-US" sz="2900" b="1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3545175" y="2662859"/>
        <a:ext cx="3221384" cy="19328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ACDC3-E233-2442-9E5A-94F6F5C9261F}">
      <dsp:nvSpPr>
        <dsp:cNvPr id="0" name=""/>
        <dsp:cNvSpPr/>
      </dsp:nvSpPr>
      <dsp:spPr>
        <a:xfrm>
          <a:off x="0" y="698"/>
          <a:ext cx="7159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B9004-9782-2544-AA61-E49F7F1D993A}">
      <dsp:nvSpPr>
        <dsp:cNvPr id="0" name=""/>
        <dsp:cNvSpPr/>
      </dsp:nvSpPr>
      <dsp:spPr>
        <a:xfrm>
          <a:off x="0" y="698"/>
          <a:ext cx="7159752" cy="114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KOHUT VIDI EMPATIJU KAO </a:t>
          </a:r>
          <a:r>
            <a:rPr lang="en-US" sz="2000" b="0" kern="1200" dirty="0">
              <a:solidFill>
                <a:srgbClr val="FF0000"/>
              </a:solidFill>
            </a:rPr>
            <a:t>KOGNITIVNI NAČIN PERCEPCIJE KOMPLEKSNIH PSIHIČKIH KONFIGURACIJA</a:t>
          </a:r>
          <a:r>
            <a:rPr lang="hr-HR" sz="2000" b="0" kern="1200" dirty="0">
              <a:solidFill>
                <a:srgbClr val="FF0000"/>
              </a:solidFill>
            </a:rPr>
            <a:t> </a:t>
          </a:r>
          <a:r>
            <a:rPr lang="hr-HR" sz="2000" kern="1200" dirty="0">
              <a:solidFill>
                <a:srgbClr val="FF0000"/>
              </a:solidFill>
            </a:rPr>
            <a:t>-</a:t>
          </a:r>
          <a:r>
            <a:rPr lang="en-US" sz="1700" kern="1200" dirty="0"/>
            <a:t> ISKUSITI TUĐU SPOSOBNOST EMPATIJE OMOGUĆAVA RAST VLASTITOG KAPACITETA ZA EMPATIJU.</a:t>
          </a:r>
        </a:p>
      </dsp:txBody>
      <dsp:txXfrm>
        <a:off x="0" y="698"/>
        <a:ext cx="7159752" cy="1143673"/>
      </dsp:txXfrm>
    </dsp:sp>
    <dsp:sp modelId="{5FDD3058-8070-F146-B133-2DAFB9338D04}">
      <dsp:nvSpPr>
        <dsp:cNvPr id="0" name=""/>
        <dsp:cNvSpPr/>
      </dsp:nvSpPr>
      <dsp:spPr>
        <a:xfrm>
          <a:off x="0" y="1144371"/>
          <a:ext cx="7159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E745D-FCE0-1D4C-B850-7F97E971629B}">
      <dsp:nvSpPr>
        <dsp:cNvPr id="0" name=""/>
        <dsp:cNvSpPr/>
      </dsp:nvSpPr>
      <dsp:spPr>
        <a:xfrm>
          <a:off x="0" y="1144371"/>
          <a:ext cx="7159752" cy="114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ANALIZANT  IMA POTREBU </a:t>
          </a:r>
          <a:r>
            <a:rPr lang="en-US" sz="2000" kern="1200" dirty="0">
              <a:solidFill>
                <a:srgbClr val="FF0000"/>
              </a:solidFill>
            </a:rPr>
            <a:t>“NE BITI PRERANO IZLOŽEN” </a:t>
          </a:r>
          <a:r>
            <a:rPr lang="en-US" sz="1800" kern="1200" dirty="0"/>
            <a:t>INTERPRETACIJAMA KOJE DEMASKIRAJU IDEALIZIRANI OBJEKT</a:t>
          </a:r>
          <a:r>
            <a:rPr lang="hr-HR" sz="1800" kern="1200" dirty="0"/>
            <a:t> - MOĆI</a:t>
          </a:r>
          <a:r>
            <a:rPr lang="en-US" sz="1800" kern="1200" dirty="0"/>
            <a:t> PUSTITI ANALIZU DA “IDE SVOJIM TIJEKOM”</a:t>
          </a:r>
        </a:p>
      </dsp:txBody>
      <dsp:txXfrm>
        <a:off x="0" y="1144371"/>
        <a:ext cx="7159752" cy="1143673"/>
      </dsp:txXfrm>
    </dsp:sp>
    <dsp:sp modelId="{E31AA281-60F9-2C45-95AB-689F26AA5406}">
      <dsp:nvSpPr>
        <dsp:cNvPr id="0" name=""/>
        <dsp:cNvSpPr/>
      </dsp:nvSpPr>
      <dsp:spPr>
        <a:xfrm>
          <a:off x="0" y="2288044"/>
          <a:ext cx="7159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A2BC5-D65B-4947-BD43-111939BD1FA0}">
      <dsp:nvSpPr>
        <dsp:cNvPr id="0" name=""/>
        <dsp:cNvSpPr/>
      </dsp:nvSpPr>
      <dsp:spPr>
        <a:xfrm>
          <a:off x="0" y="2288044"/>
          <a:ext cx="7159752" cy="114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TRAGIČNA JE DIMENZIJA LJUDSKOG ISKUSTVA </a:t>
          </a:r>
          <a:r>
            <a:rPr lang="en-US" sz="1800" kern="1200" dirty="0"/>
            <a:t>BITI IZLOŽEN </a:t>
          </a:r>
          <a:r>
            <a:rPr lang="en-US" sz="2000" kern="1200" dirty="0">
              <a:solidFill>
                <a:srgbClr val="FF0000"/>
              </a:solidFill>
            </a:rPr>
            <a:t>”PRIMARNOJ </a:t>
          </a:r>
          <a:r>
            <a:rPr lang="hr-HR" sz="2000" kern="1200" dirty="0">
              <a:solidFill>
                <a:srgbClr val="FF0000"/>
              </a:solidFill>
            </a:rPr>
            <a:t> </a:t>
          </a:r>
          <a:r>
            <a:rPr lang="en-US" sz="2000" kern="1200" dirty="0">
              <a:solidFill>
                <a:srgbClr val="FF0000"/>
              </a:solidFill>
            </a:rPr>
            <a:t>EMPATIČKOJ </a:t>
          </a:r>
          <a:r>
            <a:rPr lang="hr-HR" sz="2000" kern="1200" dirty="0">
              <a:solidFill>
                <a:srgbClr val="FF0000"/>
              </a:solidFill>
            </a:rPr>
            <a:t> </a:t>
          </a:r>
          <a:r>
            <a:rPr lang="en-US" sz="2000" kern="1200" dirty="0">
              <a:solidFill>
                <a:srgbClr val="FF0000"/>
              </a:solidFill>
            </a:rPr>
            <a:t>POGREŠCI” </a:t>
          </a:r>
          <a:r>
            <a:rPr lang="en-US" sz="1800" kern="1200" dirty="0"/>
            <a:t>– NEDOVOLJNO EMPATIČNOM PRIMARNOM (PRIMARNIM) OBJEKTU (IMA).</a:t>
          </a:r>
        </a:p>
      </dsp:txBody>
      <dsp:txXfrm>
        <a:off x="0" y="2288044"/>
        <a:ext cx="7159752" cy="1143673"/>
      </dsp:txXfrm>
    </dsp:sp>
    <dsp:sp modelId="{8D591A30-686C-5A4E-9B52-91ACA42DCD2D}">
      <dsp:nvSpPr>
        <dsp:cNvPr id="0" name=""/>
        <dsp:cNvSpPr/>
      </dsp:nvSpPr>
      <dsp:spPr>
        <a:xfrm>
          <a:off x="0" y="3431718"/>
          <a:ext cx="7159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4EC68-B365-3A4D-A26C-4BC397A7116B}">
      <dsp:nvSpPr>
        <dsp:cNvPr id="0" name=""/>
        <dsp:cNvSpPr/>
      </dsp:nvSpPr>
      <dsp:spPr>
        <a:xfrm>
          <a:off x="0" y="3431718"/>
          <a:ext cx="7159752" cy="114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ISKUSTVO STVARA </a:t>
          </a:r>
          <a:r>
            <a:rPr lang="en-US" sz="2000" kern="1200" dirty="0">
              <a:solidFill>
                <a:srgbClr val="FF0000"/>
              </a:solidFill>
            </a:rPr>
            <a:t>POTREBU KREIRANJA ZRCALNOG-TRANSFERA</a:t>
          </a:r>
          <a:r>
            <a:rPr lang="en-US" sz="1800" kern="1200" dirty="0"/>
            <a:t> U DIJADNIM ODNOSIMA U ŽIVOTU UKLJUČUJUĆI I TERAPIJSKI</a:t>
          </a:r>
        </a:p>
      </dsp:txBody>
      <dsp:txXfrm>
        <a:off x="0" y="3431718"/>
        <a:ext cx="7159752" cy="1143673"/>
      </dsp:txXfrm>
    </dsp:sp>
    <dsp:sp modelId="{96210677-4FB3-2B47-9712-6006F45DB5C5}">
      <dsp:nvSpPr>
        <dsp:cNvPr id="0" name=""/>
        <dsp:cNvSpPr/>
      </dsp:nvSpPr>
      <dsp:spPr>
        <a:xfrm>
          <a:off x="0" y="4575391"/>
          <a:ext cx="71597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4B475-0155-4349-9A2C-A7079EE9F02E}">
      <dsp:nvSpPr>
        <dsp:cNvPr id="0" name=""/>
        <dsp:cNvSpPr/>
      </dsp:nvSpPr>
      <dsp:spPr>
        <a:xfrm>
          <a:off x="0" y="4575391"/>
          <a:ext cx="7159752" cy="1143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TO JE POTREBA DA SE NA DUBOKOJ RAZINI OSJETI OSJEĆAJ PRIHVAĆANJA ODNOSNO </a:t>
          </a:r>
          <a:r>
            <a:rPr lang="en-US" sz="2000" kern="1200" dirty="0">
              <a:solidFill>
                <a:srgbClr val="FF0000"/>
              </a:solidFill>
            </a:rPr>
            <a:t>EMPATIČKOG RAZUMIJEVANJA</a:t>
          </a:r>
          <a:r>
            <a:rPr lang="en-US" sz="1800" kern="1200" dirty="0"/>
            <a:t>. </a:t>
          </a:r>
        </a:p>
      </dsp:txBody>
      <dsp:txXfrm>
        <a:off x="0" y="4575391"/>
        <a:ext cx="7159752" cy="11436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6CD64-06DF-4C2B-8185-C1BBAC5BC997}">
      <dsp:nvSpPr>
        <dsp:cNvPr id="0" name=""/>
        <dsp:cNvSpPr/>
      </dsp:nvSpPr>
      <dsp:spPr>
        <a:xfrm>
          <a:off x="0" y="3489768"/>
          <a:ext cx="5788152" cy="11454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IAKO POSJEDOVANJE KAPACITETA ZA EMPATIJU MOŽE BITI UROĐENO, </a:t>
          </a:r>
          <a:r>
            <a:rPr lang="hr-HR" sz="1600" kern="1200" dirty="0"/>
            <a:t> </a:t>
          </a:r>
          <a:r>
            <a:rPr lang="en-US" sz="16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KORIŠTENJE TOGA POTENCIJALA SE MOŽE NAUČITI ALI NE I POUČAVATI</a:t>
          </a:r>
          <a:r>
            <a:rPr lang="en-US" sz="1600" kern="1200" dirty="0">
              <a:solidFill>
                <a:schemeClr val="tx2">
                  <a:lumMod val="90000"/>
                  <a:lumOff val="10000"/>
                </a:schemeClr>
              </a:solidFill>
            </a:rPr>
            <a:t>.</a:t>
          </a:r>
        </a:p>
      </dsp:txBody>
      <dsp:txXfrm>
        <a:off x="0" y="3489768"/>
        <a:ext cx="5788152" cy="1145419"/>
      </dsp:txXfrm>
    </dsp:sp>
    <dsp:sp modelId="{2F207CC4-2F7D-46C8-94ED-1ED3C15B7C8B}">
      <dsp:nvSpPr>
        <dsp:cNvPr id="0" name=""/>
        <dsp:cNvSpPr/>
      </dsp:nvSpPr>
      <dsp:spPr>
        <a:xfrm rot="10800000">
          <a:off x="0" y="1745294"/>
          <a:ext cx="5788152" cy="1761655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EMPATIJA UKLJUČUJE DVOJE LJUDI:</a:t>
          </a:r>
        </a:p>
      </dsp:txBody>
      <dsp:txXfrm rot="-10800000">
        <a:off x="0" y="1745294"/>
        <a:ext cx="5788152" cy="618341"/>
      </dsp:txXfrm>
    </dsp:sp>
    <dsp:sp modelId="{8D9C5117-9059-46F7-9AAF-4BCC0935DF0A}">
      <dsp:nvSpPr>
        <dsp:cNvPr id="0" name=""/>
        <dsp:cNvSpPr/>
      </dsp:nvSpPr>
      <dsp:spPr>
        <a:xfrm>
          <a:off x="0" y="2363635"/>
          <a:ext cx="2894075" cy="5267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1. ONOG KOJI ŽELI RAZUMJETI</a:t>
          </a:r>
        </a:p>
      </dsp:txBody>
      <dsp:txXfrm>
        <a:off x="0" y="2363635"/>
        <a:ext cx="2894075" cy="526735"/>
      </dsp:txXfrm>
    </dsp:sp>
    <dsp:sp modelId="{3373159C-C0FE-4785-B1F7-B35CBCCAF8A6}">
      <dsp:nvSpPr>
        <dsp:cNvPr id="0" name=""/>
        <dsp:cNvSpPr/>
      </dsp:nvSpPr>
      <dsp:spPr>
        <a:xfrm>
          <a:off x="2894076" y="2363635"/>
          <a:ext cx="2894075" cy="52673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2. ONOG KOJI ŽELI BITI SHVAĆEN</a:t>
          </a:r>
        </a:p>
      </dsp:txBody>
      <dsp:txXfrm>
        <a:off x="2894076" y="2363635"/>
        <a:ext cx="2894075" cy="526735"/>
      </dsp:txXfrm>
    </dsp:sp>
    <dsp:sp modelId="{E5BE3A65-C4D8-4FE0-83FB-F25CB3C99193}">
      <dsp:nvSpPr>
        <dsp:cNvPr id="0" name=""/>
        <dsp:cNvSpPr/>
      </dsp:nvSpPr>
      <dsp:spPr>
        <a:xfrm rot="10800000">
          <a:off x="0" y="819"/>
          <a:ext cx="5788152" cy="1761655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FFFF00"/>
              </a:solidFill>
            </a:rPr>
            <a:t>KAPACITET ZA EMPATIJU </a:t>
          </a:r>
          <a:r>
            <a:rPr lang="en-US" sz="1600" kern="1200" dirty="0"/>
            <a:t>JE POTENCIJALNO PRISUTAN U SVIH LJUDSKIH BIĆA A ZATIM JE </a:t>
          </a:r>
          <a:r>
            <a:rPr lang="en-US" sz="16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PRIRODNO POTAKNUT U RAZVOJU ILI PAK INHIBIRAN  </a:t>
          </a:r>
          <a:r>
            <a:rPr lang="en-US" sz="1600" kern="1200" dirty="0"/>
            <a:t>- INICIJALNOM INTERAKCIJOM MAJKE I DJETETA</a:t>
          </a:r>
        </a:p>
      </dsp:txBody>
      <dsp:txXfrm rot="10800000">
        <a:off x="0" y="819"/>
        <a:ext cx="5788152" cy="11446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E9803-1D5A-2F4D-8A6D-CA69C4C1BF1C}">
      <dsp:nvSpPr>
        <dsp:cNvPr id="0" name=""/>
        <dsp:cNvSpPr/>
      </dsp:nvSpPr>
      <dsp:spPr>
        <a:xfrm>
          <a:off x="0" y="0"/>
          <a:ext cx="106527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A34EFA-684B-B742-A156-0BE125BB89CC}">
      <dsp:nvSpPr>
        <dsp:cNvPr id="0" name=""/>
        <dsp:cNvSpPr/>
      </dsp:nvSpPr>
      <dsp:spPr>
        <a:xfrm>
          <a:off x="0" y="0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KLEINIJANSKA ŠKOLA je </a:t>
          </a:r>
          <a:r>
            <a:rPr lang="en-US" sz="3100" kern="1200" dirty="0" err="1"/>
            <a:t>razvila</a:t>
          </a:r>
          <a:r>
            <a:rPr lang="en-US" sz="3100" kern="1200" dirty="0"/>
            <a:t> </a:t>
          </a:r>
          <a:r>
            <a:rPr lang="en-US" sz="3100" kern="1200" dirty="0" err="1"/>
            <a:t>originalnu</a:t>
          </a:r>
          <a:r>
            <a:rPr lang="en-US" sz="3100" kern="1200" dirty="0"/>
            <a:t> </a:t>
          </a:r>
          <a:r>
            <a:rPr lang="en-US" sz="3100" kern="1200" dirty="0" err="1"/>
            <a:t>i</a:t>
          </a:r>
          <a:r>
            <a:rPr lang="en-US" sz="3100" kern="1200" dirty="0"/>
            <a:t> </a:t>
          </a:r>
          <a:r>
            <a:rPr lang="en-US" sz="3100" kern="1200" dirty="0" err="1"/>
            <a:t>koherentnu</a:t>
          </a:r>
          <a:r>
            <a:rPr lang="en-US" sz="3100" kern="1200" dirty="0"/>
            <a:t> </a:t>
          </a:r>
          <a:r>
            <a:rPr lang="en-US" sz="3100" kern="1200" dirty="0" err="1"/>
            <a:t>teoriju</a:t>
          </a:r>
          <a:r>
            <a:rPr lang="en-US" sz="3100" kern="1200" dirty="0"/>
            <a:t> </a:t>
          </a:r>
          <a:r>
            <a:rPr lang="en-US" sz="3100" kern="1200" dirty="0" err="1"/>
            <a:t>empatije</a:t>
          </a:r>
          <a:r>
            <a:rPr lang="en-US" sz="3100" kern="1200" dirty="0"/>
            <a:t> </a:t>
          </a:r>
          <a:r>
            <a:rPr lang="en-US" sz="3100" kern="1200" dirty="0" err="1"/>
            <a:t>mada</a:t>
          </a:r>
          <a:r>
            <a:rPr lang="en-US" sz="3100" kern="1200" dirty="0"/>
            <a:t> je </a:t>
          </a:r>
          <a:r>
            <a:rPr lang="en-US" sz="3100" kern="1200" dirty="0" err="1"/>
            <a:t>sam</a:t>
          </a:r>
          <a:r>
            <a:rPr lang="en-US" sz="3100" kern="1200" dirty="0"/>
            <a:t> </a:t>
          </a:r>
          <a:r>
            <a:rPr lang="en-US" sz="3100" kern="1200" dirty="0" err="1"/>
            <a:t>termin</a:t>
          </a:r>
          <a:r>
            <a:rPr lang="en-US" sz="3100" kern="1200" dirty="0"/>
            <a:t> </a:t>
          </a:r>
          <a:r>
            <a:rPr lang="en-US" sz="3100" kern="1200" dirty="0" err="1"/>
            <a:t>rijetko</a:t>
          </a:r>
          <a:r>
            <a:rPr lang="en-US" sz="3100" kern="1200" dirty="0"/>
            <a:t> </a:t>
          </a:r>
          <a:r>
            <a:rPr lang="en-US" sz="3100" kern="1200" dirty="0" err="1"/>
            <a:t>koristila</a:t>
          </a:r>
          <a:endParaRPr lang="en-US" sz="3100" kern="1200" dirty="0"/>
        </a:p>
      </dsp:txBody>
      <dsp:txXfrm>
        <a:off x="0" y="0"/>
        <a:ext cx="10652760" cy="1225296"/>
      </dsp:txXfrm>
    </dsp:sp>
    <dsp:sp modelId="{B9E30B3D-4D8E-0948-9BB0-BFC2AC99C086}">
      <dsp:nvSpPr>
        <dsp:cNvPr id="0" name=""/>
        <dsp:cNvSpPr/>
      </dsp:nvSpPr>
      <dsp:spPr>
        <a:xfrm>
          <a:off x="0" y="1225296"/>
          <a:ext cx="106527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3B777F-E6FF-5145-A281-E5FD8BBD1293}">
      <dsp:nvSpPr>
        <dsp:cNvPr id="0" name=""/>
        <dsp:cNvSpPr/>
      </dsp:nvSpPr>
      <dsp:spPr>
        <a:xfrm>
          <a:off x="0" y="1225296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>
              <a:solidFill>
                <a:srgbClr val="FF0000"/>
              </a:solidFill>
            </a:rPr>
            <a:t>EMPATIJA JE PRODUKT NORMALNE PROJEKTIVNE IDENTIFIKACIJE</a:t>
          </a:r>
        </a:p>
      </dsp:txBody>
      <dsp:txXfrm>
        <a:off x="0" y="1225296"/>
        <a:ext cx="10652760" cy="1225296"/>
      </dsp:txXfrm>
    </dsp:sp>
    <dsp:sp modelId="{F9E392A5-5D58-6541-9FDB-AE584D2B6F87}">
      <dsp:nvSpPr>
        <dsp:cNvPr id="0" name=""/>
        <dsp:cNvSpPr/>
      </dsp:nvSpPr>
      <dsp:spPr>
        <a:xfrm>
          <a:off x="0" y="2450592"/>
          <a:ext cx="106527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793CE5-41E4-7345-8400-13831A8255AE}">
      <dsp:nvSpPr>
        <dsp:cNvPr id="0" name=""/>
        <dsp:cNvSpPr/>
      </dsp:nvSpPr>
      <dsp:spPr>
        <a:xfrm>
          <a:off x="0" y="2450592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N</a:t>
          </a:r>
          <a:r>
            <a:rPr lang="hr-HR" sz="3100" kern="1200" dirty="0"/>
            <a:t>ORMALNA</a:t>
          </a:r>
          <a:r>
            <a:rPr lang="en-US" sz="3100" kern="1200" dirty="0"/>
            <a:t> (</a:t>
          </a:r>
          <a:r>
            <a:rPr lang="en-US" sz="3100" kern="1200" dirty="0" err="1"/>
            <a:t>komunikativna</a:t>
          </a:r>
          <a:r>
            <a:rPr lang="en-US" sz="3100" kern="1200" dirty="0"/>
            <a:t>) vs PATOLOŠKA </a:t>
          </a:r>
          <a:endParaRPr lang="hr-HR" sz="3100" kern="1200" dirty="0"/>
        </a:p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(</a:t>
          </a:r>
          <a:r>
            <a:rPr lang="en-US" sz="3100" kern="1200" dirty="0" err="1"/>
            <a:t>evakuativna</a:t>
          </a:r>
          <a:r>
            <a:rPr lang="hr-HR" sz="3100" kern="1200" dirty="0"/>
            <a:t>, </a:t>
          </a:r>
          <a:r>
            <a:rPr lang="hr-HR" sz="3100" kern="1200" dirty="0" err="1"/>
            <a:t>intruzivna</a:t>
          </a:r>
          <a:r>
            <a:rPr lang="en-US" sz="3100" kern="1200" dirty="0"/>
            <a:t>).       		</a:t>
          </a:r>
          <a:r>
            <a:rPr lang="en-US" sz="2400" kern="1200" dirty="0"/>
            <a:t>Rosenfeld (1969,1987)</a:t>
          </a:r>
        </a:p>
      </dsp:txBody>
      <dsp:txXfrm>
        <a:off x="0" y="2450592"/>
        <a:ext cx="10652760" cy="1225296"/>
      </dsp:txXfrm>
    </dsp:sp>
    <dsp:sp modelId="{499D55C4-1377-6B44-AA3E-E03312A16887}">
      <dsp:nvSpPr>
        <dsp:cNvPr id="0" name=""/>
        <dsp:cNvSpPr/>
      </dsp:nvSpPr>
      <dsp:spPr>
        <a:xfrm>
          <a:off x="0" y="3675888"/>
          <a:ext cx="1065276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9D378C-860D-5D4B-A088-D9EA7D964343}">
      <dsp:nvSpPr>
        <dsp:cNvPr id="0" name=""/>
        <dsp:cNvSpPr/>
      </dsp:nvSpPr>
      <dsp:spPr>
        <a:xfrm>
          <a:off x="0" y="3675888"/>
          <a:ext cx="10652760" cy="1225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U </a:t>
          </a:r>
          <a:r>
            <a:rPr lang="en-US" sz="3100" kern="1200" dirty="0" err="1"/>
            <a:t>normalnoj</a:t>
          </a:r>
          <a:r>
            <a:rPr lang="en-US" sz="3100" kern="1200" dirty="0"/>
            <a:t> PI </a:t>
          </a:r>
          <a:r>
            <a:rPr lang="en-US" sz="3100" b="1" kern="1200" dirty="0" err="1"/>
            <a:t>obostrano</a:t>
          </a:r>
          <a:r>
            <a:rPr lang="en-US" sz="3100" kern="1200" dirty="0"/>
            <a:t> </a:t>
          </a:r>
          <a:r>
            <a:rPr lang="en-US" sz="3100" kern="1200" dirty="0" err="1"/>
            <a:t>idu</a:t>
          </a:r>
          <a:r>
            <a:rPr lang="en-US" sz="3100" kern="1200" dirty="0"/>
            <a:t> </a:t>
          </a:r>
          <a:r>
            <a:rPr lang="en-US" sz="3100" kern="1200" dirty="0" err="1"/>
            <a:t>obje</a:t>
          </a:r>
          <a:r>
            <a:rPr lang="en-US" sz="3100" kern="1200" dirty="0"/>
            <a:t> </a:t>
          </a:r>
          <a:r>
            <a:rPr lang="en-US" sz="3100" kern="1200" dirty="0" err="1"/>
            <a:t>identifikacije</a:t>
          </a:r>
          <a:r>
            <a:rPr lang="en-US" sz="3100" kern="1200" dirty="0"/>
            <a:t> </a:t>
          </a:r>
          <a:r>
            <a:rPr lang="hr-HR" sz="3100" kern="1200" dirty="0"/>
            <a:t>-</a:t>
          </a:r>
          <a:r>
            <a:rPr lang="en-US" sz="3100" kern="1200" dirty="0"/>
            <a:t> </a:t>
          </a:r>
          <a:r>
            <a:rPr lang="en-US" sz="3100" kern="1200" dirty="0" err="1"/>
            <a:t>Projektivna</a:t>
          </a:r>
          <a:r>
            <a:rPr lang="en-US" sz="3100" kern="1200" dirty="0"/>
            <a:t> </a:t>
          </a:r>
          <a:r>
            <a:rPr lang="en-US" sz="3100" kern="1200" dirty="0" err="1"/>
            <a:t>i</a:t>
          </a:r>
          <a:r>
            <a:rPr lang="en-US" sz="3100" kern="1200" dirty="0"/>
            <a:t> </a:t>
          </a:r>
          <a:r>
            <a:rPr lang="en-US" sz="3100" kern="1200" dirty="0" err="1"/>
            <a:t>Introjektivna</a:t>
          </a:r>
          <a:r>
            <a:rPr lang="en-US" sz="3100" kern="1200" dirty="0"/>
            <a:t>. -   </a:t>
          </a:r>
          <a:r>
            <a:rPr lang="en-US" sz="3100" b="1" kern="1200" dirty="0" err="1">
              <a:solidFill>
                <a:srgbClr val="FF0000"/>
              </a:solidFill>
            </a:rPr>
            <a:t>stanje</a:t>
          </a:r>
          <a:r>
            <a:rPr lang="en-US" sz="3100" b="1" kern="1200" dirty="0">
              <a:solidFill>
                <a:srgbClr val="FF0000"/>
              </a:solidFill>
            </a:rPr>
            <a:t> </a:t>
          </a:r>
          <a:r>
            <a:rPr lang="en-US" sz="3100" b="1" kern="1200" dirty="0" err="1">
              <a:solidFill>
                <a:srgbClr val="FF0000"/>
              </a:solidFill>
            </a:rPr>
            <a:t>empatije</a:t>
          </a:r>
          <a:endParaRPr lang="en-US" sz="3100" b="1" kern="1200" dirty="0">
            <a:solidFill>
              <a:srgbClr val="FF0000"/>
            </a:solidFill>
          </a:endParaRPr>
        </a:p>
      </dsp:txBody>
      <dsp:txXfrm>
        <a:off x="0" y="3675888"/>
        <a:ext cx="10652760" cy="12252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4742A-E706-2440-AA47-4455F2E16F1F}">
      <dsp:nvSpPr>
        <dsp:cNvPr id="0" name=""/>
        <dsp:cNvSpPr/>
      </dsp:nvSpPr>
      <dsp:spPr>
        <a:xfrm>
          <a:off x="3120" y="1625486"/>
          <a:ext cx="2228341" cy="1414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0DE923-0B5F-C747-897C-E9CA800D6849}">
      <dsp:nvSpPr>
        <dsp:cNvPr id="0" name=""/>
        <dsp:cNvSpPr/>
      </dsp:nvSpPr>
      <dsp:spPr>
        <a:xfrm>
          <a:off x="250714" y="1860700"/>
          <a:ext cx="2228341" cy="1414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Toksična empatija</a:t>
          </a:r>
        </a:p>
      </dsp:txBody>
      <dsp:txXfrm>
        <a:off x="292158" y="1902144"/>
        <a:ext cx="2145453" cy="1332108"/>
      </dsp:txXfrm>
    </dsp:sp>
    <dsp:sp modelId="{CCFEE98D-D86E-F140-95DB-98ABCF55AF0A}">
      <dsp:nvSpPr>
        <dsp:cNvPr id="0" name=""/>
        <dsp:cNvSpPr/>
      </dsp:nvSpPr>
      <dsp:spPr>
        <a:xfrm>
          <a:off x="2726648" y="1625486"/>
          <a:ext cx="2228341" cy="1414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83E84A4-0AD5-E849-9B3D-368AD7A3D3A5}">
      <dsp:nvSpPr>
        <dsp:cNvPr id="0" name=""/>
        <dsp:cNvSpPr/>
      </dsp:nvSpPr>
      <dsp:spPr>
        <a:xfrm>
          <a:off x="2974242" y="1860700"/>
          <a:ext cx="2228341" cy="1414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Suicidalna empatija</a:t>
          </a:r>
        </a:p>
      </dsp:txBody>
      <dsp:txXfrm>
        <a:off x="3015686" y="1902144"/>
        <a:ext cx="2145453" cy="1332108"/>
      </dsp:txXfrm>
    </dsp:sp>
    <dsp:sp modelId="{AB495928-9B27-3B44-B6C4-ACF0433C0E4B}">
      <dsp:nvSpPr>
        <dsp:cNvPr id="0" name=""/>
        <dsp:cNvSpPr/>
      </dsp:nvSpPr>
      <dsp:spPr>
        <a:xfrm>
          <a:off x="5450176" y="1625486"/>
          <a:ext cx="2228341" cy="1414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4E9EF1-B57F-CB45-B016-9470AD099C1E}">
      <dsp:nvSpPr>
        <dsp:cNvPr id="0" name=""/>
        <dsp:cNvSpPr/>
      </dsp:nvSpPr>
      <dsp:spPr>
        <a:xfrm>
          <a:off x="5697770" y="1860700"/>
          <a:ext cx="2228341" cy="1414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Histerična empatija</a:t>
          </a:r>
        </a:p>
      </dsp:txBody>
      <dsp:txXfrm>
        <a:off x="5739214" y="1902144"/>
        <a:ext cx="2145453" cy="1332108"/>
      </dsp:txXfrm>
    </dsp:sp>
    <dsp:sp modelId="{55CDDD65-1458-564A-8881-7B43F3CCEA79}">
      <dsp:nvSpPr>
        <dsp:cNvPr id="0" name=""/>
        <dsp:cNvSpPr/>
      </dsp:nvSpPr>
      <dsp:spPr>
        <a:xfrm>
          <a:off x="8173704" y="1625486"/>
          <a:ext cx="2228341" cy="141499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1B045A-4957-8F4B-81D6-694809EE9ADC}">
      <dsp:nvSpPr>
        <dsp:cNvPr id="0" name=""/>
        <dsp:cNvSpPr/>
      </dsp:nvSpPr>
      <dsp:spPr>
        <a:xfrm>
          <a:off x="8421298" y="1860700"/>
          <a:ext cx="2228341" cy="1414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Mračna empatija</a:t>
          </a:r>
        </a:p>
      </dsp:txBody>
      <dsp:txXfrm>
        <a:off x="8462742" y="1902144"/>
        <a:ext cx="2145453" cy="13321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020D4-DE28-684E-885A-87435CB12A97}">
      <dsp:nvSpPr>
        <dsp:cNvPr id="0" name=""/>
        <dsp:cNvSpPr/>
      </dsp:nvSpPr>
      <dsp:spPr>
        <a:xfrm>
          <a:off x="0" y="92071"/>
          <a:ext cx="5971032" cy="7186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rgbClr val="FFFF00"/>
              </a:solidFill>
            </a:rPr>
            <a:t>PROMJEN</a:t>
          </a:r>
          <a:r>
            <a:rPr lang="hr-HR" sz="1800" b="1" kern="1200" dirty="0">
              <a:solidFill>
                <a:srgbClr val="FFFF00"/>
              </a:solidFill>
            </a:rPr>
            <a:t>E</a:t>
          </a:r>
          <a:r>
            <a:rPr lang="en-US" sz="1800" b="1" kern="1200" dirty="0">
              <a:solidFill>
                <a:srgbClr val="FFFF00"/>
              </a:solidFill>
            </a:rPr>
            <a:t> </a:t>
          </a:r>
          <a:r>
            <a:rPr lang="hr-HR" sz="1800" b="1" kern="1200" dirty="0">
              <a:solidFill>
                <a:srgbClr val="FFFF00"/>
              </a:solidFill>
            </a:rPr>
            <a:t> </a:t>
          </a:r>
          <a:r>
            <a:rPr lang="en-US" sz="1800" b="1" kern="1200" dirty="0">
              <a:solidFill>
                <a:srgbClr val="FFFF00"/>
              </a:solidFill>
            </a:rPr>
            <a:t>PARADIGM</a:t>
          </a:r>
          <a:r>
            <a:rPr lang="hr-HR" sz="1800" b="1" kern="1200" dirty="0">
              <a:solidFill>
                <a:srgbClr val="FFFF00"/>
              </a:solidFill>
            </a:rPr>
            <a:t>E</a:t>
          </a:r>
          <a:endParaRPr lang="en-US" sz="1800" b="1" kern="1200" dirty="0">
            <a:solidFill>
              <a:srgbClr val="FFFF00"/>
            </a:solidFill>
          </a:endParaRPr>
        </a:p>
      </dsp:txBody>
      <dsp:txXfrm>
        <a:off x="35083" y="127154"/>
        <a:ext cx="5900866" cy="648506"/>
      </dsp:txXfrm>
    </dsp:sp>
    <dsp:sp modelId="{E3D28EED-DAAE-934F-9542-C17A1B6437F2}">
      <dsp:nvSpPr>
        <dsp:cNvPr id="0" name=""/>
        <dsp:cNvSpPr/>
      </dsp:nvSpPr>
      <dsp:spPr>
        <a:xfrm>
          <a:off x="0" y="862584"/>
          <a:ext cx="5971032" cy="7186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Snovi su kraljevski put u nesvjesno</a:t>
          </a:r>
        </a:p>
      </dsp:txBody>
      <dsp:txXfrm>
        <a:off x="35083" y="897667"/>
        <a:ext cx="5900866" cy="648506"/>
      </dsp:txXfrm>
    </dsp:sp>
    <dsp:sp modelId="{F814E714-35A7-EE49-856C-80838B4C52D0}">
      <dsp:nvSpPr>
        <dsp:cNvPr id="0" name=""/>
        <dsp:cNvSpPr/>
      </dsp:nvSpPr>
      <dsp:spPr>
        <a:xfrm>
          <a:off x="0" y="1633096"/>
          <a:ext cx="5971032" cy="7186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Analiza </a:t>
          </a:r>
          <a:r>
            <a:rPr lang="en-US" sz="1800" kern="1200" dirty="0" err="1"/>
            <a:t>transfera</a:t>
          </a:r>
          <a:r>
            <a:rPr lang="en-US" sz="1800" kern="1200" dirty="0"/>
            <a:t> </a:t>
          </a:r>
          <a:r>
            <a:rPr lang="en-US" sz="1800" kern="1200" dirty="0" err="1"/>
            <a:t>i</a:t>
          </a:r>
          <a:r>
            <a:rPr lang="en-US" sz="1800" kern="1200" dirty="0"/>
            <a:t> </a:t>
          </a:r>
          <a:r>
            <a:rPr lang="en-US" sz="1800" kern="1200" dirty="0" err="1"/>
            <a:t>otpora</a:t>
          </a:r>
          <a:r>
            <a:rPr lang="en-US" sz="1800" kern="1200" dirty="0"/>
            <a:t> je </a:t>
          </a:r>
          <a:r>
            <a:rPr lang="en-US" sz="1800" kern="1200" dirty="0" err="1"/>
            <a:t>kraljevski</a:t>
          </a:r>
          <a:r>
            <a:rPr lang="en-US" sz="1800" kern="1200" dirty="0"/>
            <a:t> put u </a:t>
          </a:r>
          <a:r>
            <a:rPr lang="en-US" sz="1800" kern="1200" dirty="0" err="1"/>
            <a:t>nesvjesno</a:t>
          </a:r>
          <a:endParaRPr lang="en-US" sz="1800" kern="1200" dirty="0"/>
        </a:p>
      </dsp:txBody>
      <dsp:txXfrm>
        <a:off x="35083" y="1668179"/>
        <a:ext cx="5900866" cy="648506"/>
      </dsp:txXfrm>
    </dsp:sp>
    <dsp:sp modelId="{87F9EF13-92F3-5B44-8CCF-A09EC6896B91}">
      <dsp:nvSpPr>
        <dsp:cNvPr id="0" name=""/>
        <dsp:cNvSpPr/>
      </dsp:nvSpPr>
      <dsp:spPr>
        <a:xfrm>
          <a:off x="0" y="2403609"/>
          <a:ext cx="5971032" cy="8572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Analiza k</a:t>
          </a:r>
          <a:r>
            <a:rPr lang="en-US" sz="1800" kern="1200" dirty="0" err="1"/>
            <a:t>ontratransfer</a:t>
          </a:r>
          <a:r>
            <a:rPr lang="hr-HR" sz="1800" kern="1200" dirty="0"/>
            <a:t>a</a:t>
          </a:r>
          <a:r>
            <a:rPr lang="en-US" sz="1800" kern="1200" dirty="0"/>
            <a:t> je </a:t>
          </a:r>
          <a:r>
            <a:rPr lang="en-US" sz="1800" kern="1200" dirty="0" err="1"/>
            <a:t>kraljevski</a:t>
          </a:r>
          <a:r>
            <a:rPr lang="en-US" sz="1800" kern="1200" dirty="0"/>
            <a:t> put u </a:t>
          </a:r>
          <a:r>
            <a:rPr lang="en-US" sz="1800" kern="1200" dirty="0" err="1"/>
            <a:t>nesvjesno</a:t>
          </a:r>
          <a:endParaRPr lang="en-US" sz="1800" kern="1200" dirty="0"/>
        </a:p>
      </dsp:txBody>
      <dsp:txXfrm>
        <a:off x="41847" y="2445456"/>
        <a:ext cx="5887338" cy="773538"/>
      </dsp:txXfrm>
    </dsp:sp>
    <dsp:sp modelId="{0F63B8D0-5A9B-2C4C-BBF1-9BE5E0A5344F}">
      <dsp:nvSpPr>
        <dsp:cNvPr id="0" name=""/>
        <dsp:cNvSpPr/>
      </dsp:nvSpPr>
      <dsp:spPr>
        <a:xfrm>
          <a:off x="0" y="3409158"/>
          <a:ext cx="5971032" cy="7783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Empatija</a:t>
          </a:r>
          <a:r>
            <a:rPr lang="en-US" sz="1800" kern="1200" dirty="0"/>
            <a:t> je </a:t>
          </a:r>
          <a:r>
            <a:rPr lang="en-US" sz="1800" kern="1200" dirty="0" err="1"/>
            <a:t>kraljevski</a:t>
          </a:r>
          <a:r>
            <a:rPr lang="en-US" sz="1800" kern="1200" dirty="0"/>
            <a:t> put u </a:t>
          </a:r>
          <a:r>
            <a:rPr lang="en-US" sz="1800" kern="1200" dirty="0" err="1"/>
            <a:t>nesvjesno</a:t>
          </a:r>
          <a:endParaRPr lang="en-US" sz="1800" kern="1200" dirty="0"/>
        </a:p>
      </dsp:txBody>
      <dsp:txXfrm>
        <a:off x="37997" y="3447155"/>
        <a:ext cx="5895038" cy="702371"/>
      </dsp:txXfrm>
    </dsp:sp>
    <dsp:sp modelId="{E5A05B7E-AB06-B043-8F0B-92A5623C409D}">
      <dsp:nvSpPr>
        <dsp:cNvPr id="0" name=""/>
        <dsp:cNvSpPr/>
      </dsp:nvSpPr>
      <dsp:spPr>
        <a:xfrm>
          <a:off x="0" y="4142887"/>
          <a:ext cx="5971032" cy="7186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Zajednička</a:t>
          </a:r>
          <a:r>
            <a:rPr lang="hr-HR" sz="1800" kern="1200" dirty="0"/>
            <a:t> kreativna</a:t>
          </a:r>
          <a:r>
            <a:rPr lang="en-US" sz="1800" kern="1200" dirty="0"/>
            <a:t> </a:t>
          </a:r>
          <a:r>
            <a:rPr lang="en-US" sz="1800" kern="1200" dirty="0" err="1"/>
            <a:t>igra</a:t>
          </a:r>
          <a:r>
            <a:rPr lang="en-US" sz="1800" kern="1200" dirty="0"/>
            <a:t> u </a:t>
          </a:r>
          <a:r>
            <a:rPr lang="en-US" sz="1800" kern="1200" dirty="0" err="1"/>
            <a:t>analitičkom</a:t>
          </a:r>
          <a:r>
            <a:rPr lang="en-US" sz="1800" kern="1200" dirty="0"/>
            <a:t> </a:t>
          </a:r>
          <a:r>
            <a:rPr lang="en-US" sz="1800" kern="1200" dirty="0" err="1"/>
            <a:t>polju</a:t>
          </a:r>
          <a:r>
            <a:rPr lang="en-US" sz="1800" kern="1200" dirty="0"/>
            <a:t> je </a:t>
          </a:r>
          <a:r>
            <a:rPr lang="en-US" sz="1800" kern="1200" dirty="0" err="1"/>
            <a:t>kraljevski</a:t>
          </a:r>
          <a:r>
            <a:rPr lang="en-US" sz="1800" kern="1200" dirty="0"/>
            <a:t> put u </a:t>
          </a:r>
          <a:r>
            <a:rPr lang="en-US" sz="1800" kern="1200" dirty="0" err="1"/>
            <a:t>nesvjesno</a:t>
          </a:r>
          <a:endParaRPr lang="en-US" sz="1800" kern="1200" dirty="0"/>
        </a:p>
      </dsp:txBody>
      <dsp:txXfrm>
        <a:off x="35083" y="4177970"/>
        <a:ext cx="5900866" cy="648506"/>
      </dsp:txXfrm>
    </dsp:sp>
    <dsp:sp modelId="{2BD1EFD4-CBBE-FF41-91F1-1B68AC25301C}">
      <dsp:nvSpPr>
        <dsp:cNvPr id="0" name=""/>
        <dsp:cNvSpPr/>
      </dsp:nvSpPr>
      <dsp:spPr>
        <a:xfrm>
          <a:off x="0" y="4913399"/>
          <a:ext cx="5971032" cy="71867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FFFF00"/>
              </a:solidFill>
            </a:rPr>
            <a:t>Sve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zajedno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čini</a:t>
          </a:r>
          <a:r>
            <a:rPr lang="en-US" sz="2000" b="1" kern="1200" dirty="0">
              <a:solidFill>
                <a:srgbClr val="FFFF00"/>
              </a:solidFill>
            </a:rPr>
            <a:t> </a:t>
          </a:r>
          <a:r>
            <a:rPr lang="en-US" sz="2000" b="1" kern="1200" dirty="0" err="1">
              <a:solidFill>
                <a:srgbClr val="FFFF00"/>
              </a:solidFill>
            </a:rPr>
            <a:t>kraljevski</a:t>
          </a:r>
          <a:r>
            <a:rPr lang="en-US" sz="2000" b="1" kern="1200" dirty="0">
              <a:solidFill>
                <a:srgbClr val="FFFF00"/>
              </a:solidFill>
            </a:rPr>
            <a:t> put u </a:t>
          </a:r>
          <a:r>
            <a:rPr lang="en-US" sz="2000" b="1" kern="1200" dirty="0" err="1">
              <a:solidFill>
                <a:srgbClr val="FFFF00"/>
              </a:solidFill>
            </a:rPr>
            <a:t>nesvjesno</a:t>
          </a:r>
          <a:endParaRPr lang="en-US" sz="2000" b="1" kern="1200" dirty="0">
            <a:solidFill>
              <a:srgbClr val="FFFF00"/>
            </a:solidFill>
          </a:endParaRPr>
        </a:p>
      </dsp:txBody>
      <dsp:txXfrm>
        <a:off x="35083" y="4948482"/>
        <a:ext cx="5900866" cy="648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D98BB4-9BB7-8C41-AE42-28A593EBBFB1}">
      <dsp:nvSpPr>
        <dsp:cNvPr id="0" name=""/>
        <dsp:cNvSpPr/>
      </dsp:nvSpPr>
      <dsp:spPr>
        <a:xfrm>
          <a:off x="0" y="0"/>
          <a:ext cx="5413248" cy="1204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Definirati</a:t>
          </a:r>
          <a:r>
            <a:rPr lang="en-US" sz="2300" kern="1200" dirty="0"/>
            <a:t> </a:t>
          </a:r>
          <a:r>
            <a:rPr lang="en-US" sz="2300" kern="1200" dirty="0" err="1"/>
            <a:t>pojmove</a:t>
          </a:r>
          <a:r>
            <a:rPr lang="en-US" sz="2300" kern="1200" dirty="0"/>
            <a:t> o </a:t>
          </a:r>
          <a:r>
            <a:rPr lang="en-US" sz="2300" kern="1200" dirty="0" err="1"/>
            <a:t>kojima</a:t>
          </a:r>
          <a:r>
            <a:rPr lang="en-US" sz="2300" kern="1200" dirty="0"/>
            <a:t> </a:t>
          </a:r>
          <a:r>
            <a:rPr lang="en-US" sz="2300" kern="1200" dirty="0" err="1"/>
            <a:t>ćemo</a:t>
          </a:r>
          <a:r>
            <a:rPr lang="en-US" sz="2300" kern="1200" dirty="0"/>
            <a:t> </a:t>
          </a:r>
          <a:r>
            <a:rPr lang="en-US" sz="2300" kern="1200" dirty="0" err="1"/>
            <a:t>danas</a:t>
          </a:r>
          <a:r>
            <a:rPr lang="en-US" sz="2300" kern="1200" dirty="0"/>
            <a:t> </a:t>
          </a:r>
          <a:r>
            <a:rPr lang="en-US" sz="2300" kern="1200" dirty="0" err="1"/>
            <a:t>pričati</a:t>
          </a:r>
          <a:endParaRPr lang="en-US" sz="2300" kern="1200" dirty="0"/>
        </a:p>
      </dsp:txBody>
      <dsp:txXfrm>
        <a:off x="35293" y="35293"/>
        <a:ext cx="4011141" cy="1134410"/>
      </dsp:txXfrm>
    </dsp:sp>
    <dsp:sp modelId="{BB854217-8617-9746-AE93-43F4A7BB9266}">
      <dsp:nvSpPr>
        <dsp:cNvPr id="0" name=""/>
        <dsp:cNvSpPr/>
      </dsp:nvSpPr>
      <dsp:spPr>
        <a:xfrm>
          <a:off x="453359" y="1424086"/>
          <a:ext cx="5413248" cy="1204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Učiniti</a:t>
          </a:r>
          <a:r>
            <a:rPr lang="en-US" sz="2300" kern="1200" dirty="0"/>
            <a:t> to </a:t>
          </a:r>
          <a:r>
            <a:rPr lang="en-US" sz="2300" kern="1200" dirty="0" err="1"/>
            <a:t>što</a:t>
          </a:r>
          <a:r>
            <a:rPr lang="en-US" sz="2300" kern="1200" dirty="0"/>
            <a:t> </a:t>
          </a:r>
          <a:r>
            <a:rPr lang="en-US" sz="2300" kern="1200" dirty="0" err="1"/>
            <a:t>jednostavnijim</a:t>
          </a:r>
          <a:r>
            <a:rPr lang="en-US" sz="2300" kern="1200" dirty="0"/>
            <a:t> </a:t>
          </a:r>
          <a:r>
            <a:rPr lang="en-US" sz="2300" kern="1200" dirty="0" err="1"/>
            <a:t>riječima</a:t>
          </a:r>
          <a:r>
            <a:rPr lang="en-US" sz="2300" kern="1200" dirty="0"/>
            <a:t> </a:t>
          </a:r>
        </a:p>
      </dsp:txBody>
      <dsp:txXfrm>
        <a:off x="488652" y="1459379"/>
        <a:ext cx="4106054" cy="1134410"/>
      </dsp:txXfrm>
    </dsp:sp>
    <dsp:sp modelId="{BDCD452A-6F0C-E147-9256-3AD2B2245396}">
      <dsp:nvSpPr>
        <dsp:cNvPr id="0" name=""/>
        <dsp:cNvSpPr/>
      </dsp:nvSpPr>
      <dsp:spPr>
        <a:xfrm>
          <a:off x="899952" y="2848173"/>
          <a:ext cx="5413248" cy="1204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Reći</a:t>
          </a:r>
          <a:r>
            <a:rPr lang="en-US" sz="2300" kern="1200" dirty="0"/>
            <a:t> </a:t>
          </a:r>
          <a:r>
            <a:rPr lang="en-US" sz="2300" kern="1200" dirty="0" err="1"/>
            <a:t>ponešto</a:t>
          </a:r>
          <a:r>
            <a:rPr lang="en-US" sz="2300" kern="1200" dirty="0"/>
            <a:t> </a:t>
          </a:r>
          <a:r>
            <a:rPr lang="hr-HR" sz="2300" kern="1200" dirty="0"/>
            <a:t>i o tzv. </a:t>
          </a:r>
          <a:r>
            <a:rPr lang="en-US" sz="2300" kern="1200" dirty="0" err="1"/>
            <a:t>empatizm</a:t>
          </a:r>
          <a:r>
            <a:rPr lang="hr-HR" sz="2300" kern="1200" dirty="0"/>
            <a:t>u</a:t>
          </a:r>
          <a:r>
            <a:rPr lang="en-US" sz="2300" kern="1200" dirty="0"/>
            <a:t> </a:t>
          </a:r>
        </a:p>
      </dsp:txBody>
      <dsp:txXfrm>
        <a:off x="935245" y="2883466"/>
        <a:ext cx="4112821" cy="1134410"/>
      </dsp:txXfrm>
    </dsp:sp>
    <dsp:sp modelId="{EB50073B-B8C9-4440-B73F-649C4E34ADA1}">
      <dsp:nvSpPr>
        <dsp:cNvPr id="0" name=""/>
        <dsp:cNvSpPr/>
      </dsp:nvSpPr>
      <dsp:spPr>
        <a:xfrm>
          <a:off x="1275902" y="4160592"/>
          <a:ext cx="5413248" cy="12049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Potaknuti</a:t>
          </a:r>
          <a:r>
            <a:rPr lang="en-US" sz="2300" kern="1200" dirty="0"/>
            <a:t> </a:t>
          </a:r>
          <a:r>
            <a:rPr lang="en-US" sz="2300" kern="1200" dirty="0" err="1"/>
            <a:t>kreativne</a:t>
          </a:r>
          <a:r>
            <a:rPr lang="en-US" sz="2300" kern="1200" dirty="0"/>
            <a:t> </a:t>
          </a:r>
          <a:r>
            <a:rPr lang="en-US" sz="2300" kern="1200" dirty="0" err="1"/>
            <a:t>rasprave</a:t>
          </a:r>
          <a:r>
            <a:rPr lang="en-US" sz="2300" kern="1200" dirty="0"/>
            <a:t> u </a:t>
          </a:r>
          <a:r>
            <a:rPr lang="en-US" sz="2300" kern="1200" dirty="0" err="1"/>
            <a:t>današnjim</a:t>
          </a:r>
          <a:r>
            <a:rPr lang="en-US" sz="2300" kern="1200" dirty="0"/>
            <a:t> </a:t>
          </a:r>
          <a:r>
            <a:rPr lang="en-US" sz="2300" kern="1200" dirty="0" err="1"/>
            <a:t>grupama</a:t>
          </a:r>
          <a:endParaRPr lang="en-US" sz="2300" kern="1200" dirty="0"/>
        </a:p>
      </dsp:txBody>
      <dsp:txXfrm>
        <a:off x="1311195" y="4195885"/>
        <a:ext cx="4106054" cy="1134410"/>
      </dsp:txXfrm>
    </dsp:sp>
    <dsp:sp modelId="{E9D2758D-806E-4341-B9F7-0A42F7B0B653}">
      <dsp:nvSpPr>
        <dsp:cNvPr id="0" name=""/>
        <dsp:cNvSpPr/>
      </dsp:nvSpPr>
      <dsp:spPr>
        <a:xfrm>
          <a:off x="4630000" y="922917"/>
          <a:ext cx="783247" cy="783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4806231" y="922917"/>
        <a:ext cx="430785" cy="589393"/>
      </dsp:txXfrm>
    </dsp:sp>
    <dsp:sp modelId="{CB773F42-DC7E-1A42-917F-ED8E3643F86F}">
      <dsp:nvSpPr>
        <dsp:cNvPr id="0" name=""/>
        <dsp:cNvSpPr/>
      </dsp:nvSpPr>
      <dsp:spPr>
        <a:xfrm>
          <a:off x="5083359" y="2347004"/>
          <a:ext cx="783247" cy="783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259590" y="2347004"/>
        <a:ext cx="430785" cy="589393"/>
      </dsp:txXfrm>
    </dsp:sp>
    <dsp:sp modelId="{3FD177A1-261A-954C-AF63-12C34D092825}">
      <dsp:nvSpPr>
        <dsp:cNvPr id="0" name=""/>
        <dsp:cNvSpPr/>
      </dsp:nvSpPr>
      <dsp:spPr>
        <a:xfrm>
          <a:off x="5529952" y="3771090"/>
          <a:ext cx="783247" cy="78324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/>
        </a:p>
      </dsp:txBody>
      <dsp:txXfrm>
        <a:off x="5706183" y="3771090"/>
        <a:ext cx="430785" cy="58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19DE7-DCCF-E84D-A95D-7EC8A64D62FF}">
      <dsp:nvSpPr>
        <dsp:cNvPr id="0" name=""/>
        <dsp:cNvSpPr/>
      </dsp:nvSpPr>
      <dsp:spPr>
        <a:xfrm>
          <a:off x="0" y="406876"/>
          <a:ext cx="5971032" cy="94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1798. </a:t>
          </a:r>
          <a:r>
            <a:rPr lang="hr-HR" sz="1700" kern="1200" dirty="0"/>
            <a:t> Georg von </a:t>
          </a:r>
          <a:r>
            <a:rPr lang="hr-HR" sz="1700" kern="1200" dirty="0" err="1"/>
            <a:t>Hardenberg</a:t>
          </a:r>
          <a:r>
            <a:rPr lang="hr-HR" sz="1700" kern="1200" dirty="0"/>
            <a:t> (</a:t>
          </a:r>
          <a:r>
            <a:rPr lang="en-US" sz="1700" kern="1200" dirty="0"/>
            <a:t>NOVALIS</a:t>
          </a:r>
          <a:r>
            <a:rPr lang="hr-HR" sz="1700" kern="1200" dirty="0"/>
            <a:t>)</a:t>
          </a:r>
          <a:endParaRPr lang="en-US" sz="1700" kern="1200" dirty="0"/>
        </a:p>
      </dsp:txBody>
      <dsp:txXfrm>
        <a:off x="46029" y="452905"/>
        <a:ext cx="5878974" cy="850852"/>
      </dsp:txXfrm>
    </dsp:sp>
    <dsp:sp modelId="{0FE61E59-87E9-1949-B395-8F36B4BB06A7}">
      <dsp:nvSpPr>
        <dsp:cNvPr id="0" name=""/>
        <dsp:cNvSpPr/>
      </dsp:nvSpPr>
      <dsp:spPr>
        <a:xfrm>
          <a:off x="0" y="1398746"/>
          <a:ext cx="5971032" cy="94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Filozofske škole u Jeni i Leipzigu – “symphilosophieren”</a:t>
          </a:r>
        </a:p>
      </dsp:txBody>
      <dsp:txXfrm>
        <a:off x="46029" y="1444775"/>
        <a:ext cx="5878974" cy="850852"/>
      </dsp:txXfrm>
    </dsp:sp>
    <dsp:sp modelId="{2C7E53AE-84E9-FD4D-B113-B81CC986300E}">
      <dsp:nvSpPr>
        <dsp:cNvPr id="0" name=""/>
        <dsp:cNvSpPr/>
      </dsp:nvSpPr>
      <dsp:spPr>
        <a:xfrm>
          <a:off x="0" y="2390616"/>
          <a:ext cx="5971032" cy="94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ROMANTIČARSKA EMPATIJA </a:t>
          </a:r>
          <a:r>
            <a:rPr lang="en-US" sz="1700" kern="1200" dirty="0"/>
            <a:t>– STAPANJE S </a:t>
          </a:r>
          <a:r>
            <a:rPr lang="hr-HR" sz="1700" kern="1200" dirty="0"/>
            <a:t>OKOLINOM (</a:t>
          </a:r>
          <a:r>
            <a:rPr lang="en-US" sz="1700" kern="1200" dirty="0"/>
            <a:t>PRIRODOM</a:t>
          </a:r>
          <a:r>
            <a:rPr lang="hr-HR" sz="1700" kern="1200" dirty="0"/>
            <a:t>)</a:t>
          </a:r>
          <a:r>
            <a:rPr lang="en-US" sz="1700" kern="1200" dirty="0"/>
            <a:t> U OSJEĆAJU (</a:t>
          </a:r>
          <a:r>
            <a:rPr lang="en-US" sz="1700" kern="1200" dirty="0" err="1"/>
            <a:t>tzv</a:t>
          </a:r>
          <a:r>
            <a:rPr lang="en-US" sz="1700" kern="1200" dirty="0"/>
            <a:t>. </a:t>
          </a:r>
          <a:r>
            <a:rPr lang="en-US" sz="1700" kern="1200" dirty="0" err="1"/>
            <a:t>Osmotska</a:t>
          </a:r>
          <a:r>
            <a:rPr lang="en-US" sz="1700" kern="1200" dirty="0"/>
            <a:t> </a:t>
          </a:r>
          <a:r>
            <a:rPr lang="en-US" sz="1700" kern="1200" dirty="0" err="1"/>
            <a:t>identifikacija</a:t>
          </a:r>
          <a:r>
            <a:rPr lang="en-US" sz="1700" kern="1200" dirty="0"/>
            <a:t> – </a:t>
          </a:r>
          <a:r>
            <a:rPr lang="en-US" sz="1700" kern="1200" dirty="0" err="1"/>
            <a:t>projekcija</a:t>
          </a:r>
          <a:r>
            <a:rPr lang="en-US" sz="1700" kern="1200" dirty="0"/>
            <a:t> </a:t>
          </a:r>
          <a:r>
            <a:rPr lang="en-US" sz="1700" kern="1200" dirty="0" err="1"/>
            <a:t>sebe</a:t>
          </a:r>
          <a:r>
            <a:rPr lang="en-US" sz="1700" kern="1200" dirty="0"/>
            <a:t> u </a:t>
          </a:r>
          <a:r>
            <a:rPr lang="en-US" sz="1700" kern="1200" dirty="0" err="1"/>
            <a:t>okolinu</a:t>
          </a:r>
          <a:r>
            <a:rPr lang="en-US" sz="1700" kern="1200" dirty="0"/>
            <a:t>), Weltschmerz</a:t>
          </a:r>
        </a:p>
      </dsp:txBody>
      <dsp:txXfrm>
        <a:off x="46029" y="2436645"/>
        <a:ext cx="5878974" cy="850852"/>
      </dsp:txXfrm>
    </dsp:sp>
    <dsp:sp modelId="{2BA6ADE3-F701-5748-8393-A3BF7CFC0610}">
      <dsp:nvSpPr>
        <dsp:cNvPr id="0" name=""/>
        <dsp:cNvSpPr/>
      </dsp:nvSpPr>
      <dsp:spPr>
        <a:xfrm>
          <a:off x="0" y="3382487"/>
          <a:ext cx="5971032" cy="94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Empatija u filozofiji, estetici i umjetnosti</a:t>
          </a:r>
        </a:p>
      </dsp:txBody>
      <dsp:txXfrm>
        <a:off x="46029" y="3428516"/>
        <a:ext cx="5878974" cy="850852"/>
      </dsp:txXfrm>
    </dsp:sp>
    <dsp:sp modelId="{BF157D3B-F00B-234B-84C0-B6277ABF06E3}">
      <dsp:nvSpPr>
        <dsp:cNvPr id="0" name=""/>
        <dsp:cNvSpPr/>
      </dsp:nvSpPr>
      <dsp:spPr>
        <a:xfrm>
          <a:off x="0" y="4374357"/>
          <a:ext cx="5971032" cy="9429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 </a:t>
          </a:r>
          <a:r>
            <a:rPr lang="en-US" sz="1700" kern="1200" dirty="0" err="1"/>
            <a:t>psihologiju</a:t>
          </a:r>
          <a:r>
            <a:rPr lang="en-US" sz="1700" kern="1200" dirty="0"/>
            <a:t> je </a:t>
          </a:r>
          <a:r>
            <a:rPr lang="en-US" sz="1700" kern="1200" dirty="0" err="1"/>
            <a:t>pojam</a:t>
          </a:r>
          <a:r>
            <a:rPr lang="en-US" sz="1700" kern="1200" dirty="0"/>
            <a:t> </a:t>
          </a:r>
          <a:r>
            <a:rPr lang="en-US" sz="1700" kern="1200" dirty="0" err="1"/>
            <a:t>empatije</a:t>
          </a:r>
          <a:r>
            <a:rPr lang="en-US" sz="1700" kern="1200" dirty="0"/>
            <a:t> </a:t>
          </a:r>
          <a:r>
            <a:rPr lang="en-US" sz="1700" kern="1200" dirty="0" err="1"/>
            <a:t>uveo</a:t>
          </a:r>
          <a:r>
            <a:rPr lang="en-US" sz="1700" kern="1200" dirty="0"/>
            <a:t> </a:t>
          </a:r>
          <a:r>
            <a:rPr lang="hr-HR" sz="1700" kern="1200" dirty="0"/>
            <a:t>Edward B.</a:t>
          </a:r>
          <a:r>
            <a:rPr lang="en-US" sz="1700" kern="1200" dirty="0"/>
            <a:t>Titchener (1909)</a:t>
          </a:r>
        </a:p>
      </dsp:txBody>
      <dsp:txXfrm>
        <a:off x="46029" y="4420386"/>
        <a:ext cx="5878974" cy="850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236F-E912-8F46-A5B4-0853176ED16E}">
      <dsp:nvSpPr>
        <dsp:cNvPr id="0" name=""/>
        <dsp:cNvSpPr/>
      </dsp:nvSpPr>
      <dsp:spPr>
        <a:xfrm>
          <a:off x="0" y="8159"/>
          <a:ext cx="7884499" cy="1554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… je </a:t>
          </a:r>
          <a:r>
            <a:rPr lang="en-US" sz="2500" b="1" kern="1200" dirty="0" err="1">
              <a:solidFill>
                <a:schemeClr val="accent3"/>
              </a:solidFill>
            </a:rPr>
            <a:t>izbjegavao</a:t>
          </a:r>
          <a:r>
            <a:rPr lang="en-US" sz="2500" kern="1200" dirty="0"/>
            <a:t> </a:t>
          </a:r>
          <a:r>
            <a:rPr lang="en-US" sz="2500" kern="1200" dirty="0" err="1"/>
            <a:t>termin</a:t>
          </a:r>
          <a:r>
            <a:rPr lang="en-US" sz="2500" kern="1200" dirty="0"/>
            <a:t> EMPATIJA</a:t>
          </a:r>
        </a:p>
      </dsp:txBody>
      <dsp:txXfrm>
        <a:off x="75900" y="84059"/>
        <a:ext cx="7732699" cy="1403020"/>
      </dsp:txXfrm>
    </dsp:sp>
    <dsp:sp modelId="{3A2E5295-CDDE-5F4C-B60E-7F86C7B5F669}">
      <dsp:nvSpPr>
        <dsp:cNvPr id="0" name=""/>
        <dsp:cNvSpPr/>
      </dsp:nvSpPr>
      <dsp:spPr>
        <a:xfrm>
          <a:off x="0" y="1634979"/>
          <a:ext cx="7884499" cy="1554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Držao</a:t>
          </a:r>
          <a:r>
            <a:rPr lang="en-US" sz="2500" kern="1200" dirty="0"/>
            <a:t> je </a:t>
          </a:r>
          <a:r>
            <a:rPr lang="hr-HR" sz="2500" kern="1200" dirty="0"/>
            <a:t>empatiju </a:t>
          </a:r>
          <a:r>
            <a:rPr lang="en-US" sz="2500" kern="1200" dirty="0" err="1"/>
            <a:t>kao</a:t>
          </a:r>
          <a:r>
            <a:rPr lang="en-US" sz="2500" kern="1200" dirty="0"/>
            <a:t> </a:t>
          </a:r>
          <a:r>
            <a:rPr lang="en-US" sz="2500" b="1" i="1" kern="1200" dirty="0" err="1">
              <a:solidFill>
                <a:schemeClr val="accent3"/>
              </a:solidFill>
            </a:rPr>
            <a:t>conditio</a:t>
          </a:r>
          <a:r>
            <a:rPr lang="en-US" sz="2500" b="1" i="1" kern="1200" dirty="0">
              <a:solidFill>
                <a:schemeClr val="accent3"/>
              </a:solidFill>
            </a:rPr>
            <a:t> sine qua non </a:t>
          </a:r>
          <a:r>
            <a:rPr lang="en-US" sz="2500" kern="1200" dirty="0"/>
            <a:t>za </a:t>
          </a:r>
          <a:r>
            <a:rPr lang="en-US" sz="2500" kern="1200" dirty="0" err="1"/>
            <a:t>analitičara</a:t>
          </a:r>
          <a:r>
            <a:rPr lang="en-US" sz="2500" kern="1200" dirty="0"/>
            <a:t> - </a:t>
          </a:r>
          <a:r>
            <a:rPr lang="en-US" sz="2500" kern="1200" dirty="0" err="1"/>
            <a:t>sposobnost</a:t>
          </a:r>
          <a:r>
            <a:rPr lang="en-US" sz="2500" kern="1200" dirty="0"/>
            <a:t> za </a:t>
          </a:r>
          <a:r>
            <a:rPr lang="en-US" sz="2500" kern="1200" dirty="0" err="1"/>
            <a:t>fleksibilnost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</a:t>
          </a:r>
          <a:r>
            <a:rPr lang="en-US" sz="2500" kern="1200" dirty="0" err="1"/>
            <a:t>osjećaj</a:t>
          </a:r>
          <a:r>
            <a:rPr lang="en-US" sz="2500" kern="1200" dirty="0"/>
            <a:t> za “</a:t>
          </a:r>
          <a:r>
            <a:rPr lang="en-US" sz="2500" kern="1200" dirty="0" err="1"/>
            <a:t>uvremenjenost</a:t>
          </a:r>
          <a:r>
            <a:rPr lang="en-US" sz="2500" kern="1200" dirty="0"/>
            <a:t>” </a:t>
          </a:r>
          <a:r>
            <a:rPr lang="en-US" sz="2500" kern="1200" dirty="0" err="1"/>
            <a:t>interpretacije</a:t>
          </a:r>
          <a:endParaRPr lang="en-US" sz="2500" kern="1200" dirty="0"/>
        </a:p>
      </dsp:txBody>
      <dsp:txXfrm>
        <a:off x="75900" y="1710879"/>
        <a:ext cx="7732699" cy="1403020"/>
      </dsp:txXfrm>
    </dsp:sp>
    <dsp:sp modelId="{CEA80675-EC3B-064C-A73A-4A3BA3DE26B3}">
      <dsp:nvSpPr>
        <dsp:cNvPr id="0" name=""/>
        <dsp:cNvSpPr/>
      </dsp:nvSpPr>
      <dsp:spPr>
        <a:xfrm>
          <a:off x="17976" y="3261800"/>
          <a:ext cx="7848545" cy="1554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Više</a:t>
          </a:r>
          <a:r>
            <a:rPr lang="en-US" sz="2500" kern="1200" dirty="0"/>
            <a:t> </a:t>
          </a:r>
          <a:r>
            <a:rPr lang="en-US" sz="2500" kern="1200" dirty="0" err="1"/>
            <a:t>su</a:t>
          </a:r>
          <a:r>
            <a:rPr lang="en-US" sz="2500" kern="1200" dirty="0"/>
            <a:t> ga </a:t>
          </a:r>
          <a:r>
            <a:rPr lang="en-US" sz="2500" kern="1200" dirty="0" err="1"/>
            <a:t>zanimale</a:t>
          </a:r>
          <a:r>
            <a:rPr lang="en-US" sz="2500" kern="1200" dirty="0"/>
            <a:t> </a:t>
          </a:r>
          <a:r>
            <a:rPr lang="en-US" sz="2500" kern="1200" dirty="0" err="1"/>
            <a:t>analiza</a:t>
          </a:r>
          <a:r>
            <a:rPr lang="en-US" sz="2500" kern="1200" dirty="0"/>
            <a:t> </a:t>
          </a:r>
          <a:r>
            <a:rPr lang="en-US" sz="2500" kern="1200" dirty="0" err="1"/>
            <a:t>transfera</a:t>
          </a:r>
          <a:r>
            <a:rPr lang="en-US" sz="2500" kern="1200" dirty="0"/>
            <a:t>, </a:t>
          </a:r>
          <a:r>
            <a:rPr lang="en-US" sz="2500" kern="1200" dirty="0" err="1"/>
            <a:t>neutralnost</a:t>
          </a:r>
          <a:r>
            <a:rPr lang="hr-HR" sz="2500" kern="1200" dirty="0"/>
            <a:t> analitičara</a:t>
          </a:r>
          <a:r>
            <a:rPr lang="en-US" sz="2500" kern="1200" dirty="0"/>
            <a:t> </a:t>
          </a:r>
          <a:r>
            <a:rPr lang="en-US" sz="2500" kern="1200" dirty="0" err="1"/>
            <a:t>i</a:t>
          </a:r>
          <a:r>
            <a:rPr lang="en-US" sz="2500" kern="1200" dirty="0"/>
            <a:t> “</a:t>
          </a:r>
          <a:r>
            <a:rPr lang="en-US" sz="2500" kern="1200" dirty="0" err="1"/>
            <a:t>ovladavanje</a:t>
          </a:r>
          <a:r>
            <a:rPr lang="en-US" sz="2500" kern="1200" dirty="0"/>
            <a:t> </a:t>
          </a:r>
          <a:r>
            <a:rPr lang="en-US" sz="2500" kern="1200" dirty="0" err="1"/>
            <a:t>kontratransferom</a:t>
          </a:r>
          <a:r>
            <a:rPr lang="en-US" sz="2500" kern="1200" dirty="0"/>
            <a:t>” </a:t>
          </a:r>
          <a:r>
            <a:rPr lang="en-US" sz="2500" kern="1200" dirty="0" err="1"/>
            <a:t>te</a:t>
          </a:r>
          <a:r>
            <a:rPr lang="en-US" sz="2500" kern="1200" dirty="0"/>
            <a:t> “</a:t>
          </a:r>
          <a:r>
            <a:rPr lang="en-US" sz="2500" kern="1200" dirty="0" err="1"/>
            <a:t>slobodnolebdeća</a:t>
          </a:r>
          <a:r>
            <a:rPr lang="en-US" sz="2500" kern="1200" dirty="0"/>
            <a:t> </a:t>
          </a:r>
          <a:r>
            <a:rPr lang="en-US" sz="2500" kern="1200" dirty="0" err="1"/>
            <a:t>pažnja</a:t>
          </a:r>
          <a:r>
            <a:rPr lang="en-US" sz="2500" kern="1200" dirty="0"/>
            <a:t>”</a:t>
          </a:r>
        </a:p>
      </dsp:txBody>
      <dsp:txXfrm>
        <a:off x="93876" y="3337700"/>
        <a:ext cx="7696745" cy="1403020"/>
      </dsp:txXfrm>
    </dsp:sp>
    <dsp:sp modelId="{973663A9-17E2-5848-93A0-869447992B43}">
      <dsp:nvSpPr>
        <dsp:cNvPr id="0" name=""/>
        <dsp:cNvSpPr/>
      </dsp:nvSpPr>
      <dsp:spPr>
        <a:xfrm>
          <a:off x="0" y="4888620"/>
          <a:ext cx="7884499" cy="1554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 </a:t>
          </a:r>
          <a:r>
            <a:rPr lang="en-US" sz="2500" kern="1200" dirty="0" err="1"/>
            <a:t>pismu</a:t>
          </a:r>
          <a:r>
            <a:rPr lang="en-US" sz="2500" kern="1200" dirty="0"/>
            <a:t> </a:t>
          </a:r>
          <a:r>
            <a:rPr lang="en-US" sz="2500" kern="1200" dirty="0" err="1"/>
            <a:t>Jungu</a:t>
          </a:r>
          <a:r>
            <a:rPr lang="en-US" sz="2500" kern="1200" dirty="0"/>
            <a:t> (31.12.1911) </a:t>
          </a:r>
          <a:r>
            <a:rPr lang="en-US" sz="2500" kern="1200" dirty="0" err="1"/>
            <a:t>piše</a:t>
          </a:r>
          <a:r>
            <a:rPr lang="en-US" sz="2500" kern="1200" dirty="0"/>
            <a:t>: </a:t>
          </a:r>
          <a:endParaRPr lang="hr-HR" sz="2500" kern="1200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>
              <a:solidFill>
                <a:schemeClr val="accent3"/>
              </a:solidFill>
            </a:rPr>
            <a:t>„ </a:t>
          </a:r>
          <a:r>
            <a:rPr lang="en-US" sz="2500" b="1" kern="1200" dirty="0">
              <a:solidFill>
                <a:schemeClr val="accent3"/>
              </a:solidFill>
            </a:rPr>
            <a:t>NE SMIJEMO DOZVOLITI OVIM NAŠIM JADNIM NEUROTIČARIMA DA NAS IZLUDE</a:t>
          </a:r>
          <a:r>
            <a:rPr lang="en-US" sz="25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.</a:t>
          </a:r>
          <a:r>
            <a:rPr lang="hr-HR" sz="25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”</a:t>
          </a:r>
          <a:endParaRPr lang="en-US" sz="2500" b="1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75900" y="4964520"/>
        <a:ext cx="7732699" cy="14030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B4B7A2-1BE1-C94E-8A47-7B2EC1DE8CF3}">
      <dsp:nvSpPr>
        <dsp:cNvPr id="0" name=""/>
        <dsp:cNvSpPr/>
      </dsp:nvSpPr>
      <dsp:spPr>
        <a:xfrm>
          <a:off x="0" y="0"/>
          <a:ext cx="8385587" cy="510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Intuicija</a:t>
          </a:r>
          <a:endParaRPr lang="en-US" sz="2100" b="1" kern="1200" dirty="0"/>
        </a:p>
      </dsp:txBody>
      <dsp:txXfrm>
        <a:off x="14944" y="14944"/>
        <a:ext cx="7775307" cy="480347"/>
      </dsp:txXfrm>
    </dsp:sp>
    <dsp:sp modelId="{45CDFA86-2D9E-DE4F-8549-B3C7BC75FA45}">
      <dsp:nvSpPr>
        <dsp:cNvPr id="0" name=""/>
        <dsp:cNvSpPr/>
      </dsp:nvSpPr>
      <dsp:spPr>
        <a:xfrm>
          <a:off x="626196" y="581101"/>
          <a:ext cx="8385587" cy="510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Simpatija</a:t>
          </a:r>
          <a:endParaRPr lang="en-US" sz="2100" b="1" kern="1200" dirty="0"/>
        </a:p>
      </dsp:txBody>
      <dsp:txXfrm>
        <a:off x="641140" y="596045"/>
        <a:ext cx="7397850" cy="480347"/>
      </dsp:txXfrm>
    </dsp:sp>
    <dsp:sp modelId="{3CFCFF3F-F462-A542-AE34-3FE28AC83EA0}">
      <dsp:nvSpPr>
        <dsp:cNvPr id="0" name=""/>
        <dsp:cNvSpPr/>
      </dsp:nvSpPr>
      <dsp:spPr>
        <a:xfrm>
          <a:off x="1252393" y="1162202"/>
          <a:ext cx="8385587" cy="510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Empatija</a:t>
          </a:r>
          <a:endParaRPr lang="en-US" sz="2100" b="1" kern="1200" dirty="0"/>
        </a:p>
      </dsp:txBody>
      <dsp:txXfrm>
        <a:off x="1267337" y="1177146"/>
        <a:ext cx="7397850" cy="480347"/>
      </dsp:txXfrm>
    </dsp:sp>
    <dsp:sp modelId="{70CB70C4-03AF-2F40-92BA-64B2855382DD}">
      <dsp:nvSpPr>
        <dsp:cNvPr id="0" name=""/>
        <dsp:cNvSpPr/>
      </dsp:nvSpPr>
      <dsp:spPr>
        <a:xfrm>
          <a:off x="1878589" y="1743303"/>
          <a:ext cx="8385587" cy="510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1" kern="1200" dirty="0"/>
            <a:t>„</a:t>
          </a:r>
          <a:r>
            <a:rPr lang="en-US" sz="2100" b="1" kern="1200" dirty="0" err="1"/>
            <a:t>empatizirati</a:t>
          </a:r>
          <a:r>
            <a:rPr lang="hr-HR" sz="2100" b="1" kern="1200" dirty="0"/>
            <a:t>”</a:t>
          </a:r>
          <a:endParaRPr lang="en-US" sz="2100" b="1" kern="1200" dirty="0"/>
        </a:p>
      </dsp:txBody>
      <dsp:txXfrm>
        <a:off x="1893533" y="1758247"/>
        <a:ext cx="7397850" cy="480347"/>
      </dsp:txXfrm>
    </dsp:sp>
    <dsp:sp modelId="{48B1E72B-9B9A-DE42-9067-799F4B5FEB5F}">
      <dsp:nvSpPr>
        <dsp:cNvPr id="0" name=""/>
        <dsp:cNvSpPr/>
      </dsp:nvSpPr>
      <dsp:spPr>
        <a:xfrm>
          <a:off x="2504786" y="2324404"/>
          <a:ext cx="8385587" cy="5102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 err="1"/>
            <a:t>Empatizam</a:t>
          </a:r>
          <a:endParaRPr lang="en-US" sz="2100" b="1" kern="1200" dirty="0"/>
        </a:p>
      </dsp:txBody>
      <dsp:txXfrm>
        <a:off x="2519730" y="2339348"/>
        <a:ext cx="7397850" cy="480347"/>
      </dsp:txXfrm>
    </dsp:sp>
    <dsp:sp modelId="{368FE3B0-7EC2-4A44-889B-D82B0BB6DD4E}">
      <dsp:nvSpPr>
        <dsp:cNvPr id="0" name=""/>
        <dsp:cNvSpPr/>
      </dsp:nvSpPr>
      <dsp:spPr>
        <a:xfrm>
          <a:off x="8053935" y="372755"/>
          <a:ext cx="331652" cy="3316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128557" y="372755"/>
        <a:ext cx="182408" cy="249568"/>
      </dsp:txXfrm>
    </dsp:sp>
    <dsp:sp modelId="{E0285FD6-14E5-934F-8005-8030AF9646D1}">
      <dsp:nvSpPr>
        <dsp:cNvPr id="0" name=""/>
        <dsp:cNvSpPr/>
      </dsp:nvSpPr>
      <dsp:spPr>
        <a:xfrm>
          <a:off x="8680131" y="953856"/>
          <a:ext cx="331652" cy="3316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8754753" y="953856"/>
        <a:ext cx="182408" cy="249568"/>
      </dsp:txXfrm>
    </dsp:sp>
    <dsp:sp modelId="{6921FBEA-4540-3343-A64D-39225FCCF823}">
      <dsp:nvSpPr>
        <dsp:cNvPr id="0" name=""/>
        <dsp:cNvSpPr/>
      </dsp:nvSpPr>
      <dsp:spPr>
        <a:xfrm>
          <a:off x="9306328" y="1526453"/>
          <a:ext cx="331652" cy="3316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9380950" y="1526453"/>
        <a:ext cx="182408" cy="249568"/>
      </dsp:txXfrm>
    </dsp:sp>
    <dsp:sp modelId="{CD167BB9-3D55-224A-8B4A-3CA786DCC07C}">
      <dsp:nvSpPr>
        <dsp:cNvPr id="0" name=""/>
        <dsp:cNvSpPr/>
      </dsp:nvSpPr>
      <dsp:spPr>
        <a:xfrm>
          <a:off x="9932524" y="2113224"/>
          <a:ext cx="331652" cy="33165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0007146" y="2113224"/>
        <a:ext cx="182408" cy="24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4334D8-ABEC-044D-A17D-4A00221D4EED}">
      <dsp:nvSpPr>
        <dsp:cNvPr id="0" name=""/>
        <dsp:cNvSpPr/>
      </dsp:nvSpPr>
      <dsp:spPr>
        <a:xfrm>
          <a:off x="0" y="2090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rgbClr val="FFFF00"/>
              </a:solidFill>
            </a:rPr>
            <a:t>SINONIMI</a:t>
          </a:r>
          <a:endParaRPr lang="en-US" sz="1900" kern="1200" dirty="0">
            <a:solidFill>
              <a:srgbClr val="FFFF00"/>
            </a:solidFill>
          </a:endParaRPr>
        </a:p>
      </dsp:txBody>
      <dsp:txXfrm>
        <a:off x="22789" y="43695"/>
        <a:ext cx="5925454" cy="421252"/>
      </dsp:txXfrm>
    </dsp:sp>
    <dsp:sp modelId="{445D8E9D-76CC-B241-905D-735A1AA8B1D0}">
      <dsp:nvSpPr>
        <dsp:cNvPr id="0" name=""/>
        <dsp:cNvSpPr/>
      </dsp:nvSpPr>
      <dsp:spPr>
        <a:xfrm>
          <a:off x="0" y="54245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2">
                  <a:lumMod val="25000"/>
                  <a:lumOff val="75000"/>
                </a:schemeClr>
              </a:solidFill>
            </a:rPr>
            <a:t>Više</a:t>
          </a:r>
          <a:r>
            <a:rPr lang="en-US" sz="1900" b="1" kern="1200" dirty="0">
              <a:solidFill>
                <a:schemeClr val="tx2">
                  <a:lumMod val="25000"/>
                  <a:lumOff val="75000"/>
                </a:schemeClr>
              </a:solidFill>
            </a:rPr>
            <a:t> od 60 % PODUDARNOSTI</a:t>
          </a:r>
          <a:endParaRPr lang="en-US" sz="1900" kern="1200" dirty="0">
            <a:solidFill>
              <a:schemeClr val="tx2">
                <a:lumMod val="25000"/>
                <a:lumOff val="75000"/>
              </a:schemeClr>
            </a:solidFill>
          </a:endParaRPr>
        </a:p>
      </dsp:txBody>
      <dsp:txXfrm>
        <a:off x="22789" y="565245"/>
        <a:ext cx="5925454" cy="421252"/>
      </dsp:txXfrm>
    </dsp:sp>
    <dsp:sp modelId="{D77347B5-8784-534C-84D2-F91A477AA877}">
      <dsp:nvSpPr>
        <dsp:cNvPr id="0" name=""/>
        <dsp:cNvSpPr/>
      </dsp:nvSpPr>
      <dsp:spPr>
        <a:xfrm>
          <a:off x="0" y="106400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Poistovjetiti</a:t>
          </a:r>
          <a:endParaRPr lang="en-US" sz="1900" kern="1200" dirty="0"/>
        </a:p>
      </dsp:txBody>
      <dsp:txXfrm>
        <a:off x="22789" y="1086795"/>
        <a:ext cx="5925454" cy="421252"/>
      </dsp:txXfrm>
    </dsp:sp>
    <dsp:sp modelId="{46879C6F-70D6-C742-8411-0060041FD9FA}">
      <dsp:nvSpPr>
        <dsp:cNvPr id="0" name=""/>
        <dsp:cNvSpPr/>
      </dsp:nvSpPr>
      <dsp:spPr>
        <a:xfrm>
          <a:off x="0" y="158555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Suosjećati</a:t>
          </a:r>
        </a:p>
      </dsp:txBody>
      <dsp:txXfrm>
        <a:off x="22789" y="1608345"/>
        <a:ext cx="5925454" cy="421252"/>
      </dsp:txXfrm>
    </dsp:sp>
    <dsp:sp modelId="{CA073F79-51CC-BD49-BED9-AE34FE6A43DE}">
      <dsp:nvSpPr>
        <dsp:cNvPr id="0" name=""/>
        <dsp:cNvSpPr/>
      </dsp:nvSpPr>
      <dsp:spPr>
        <a:xfrm>
          <a:off x="0" y="2107107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Sporazumjeti</a:t>
          </a:r>
        </a:p>
      </dsp:txBody>
      <dsp:txXfrm>
        <a:off x="22789" y="2129896"/>
        <a:ext cx="5925454" cy="421252"/>
      </dsp:txXfrm>
    </dsp:sp>
    <dsp:sp modelId="{3698A706-7C4F-9A47-949E-3B2FD15D72F7}">
      <dsp:nvSpPr>
        <dsp:cNvPr id="0" name=""/>
        <dsp:cNvSpPr/>
      </dsp:nvSpPr>
      <dsp:spPr>
        <a:xfrm>
          <a:off x="0" y="262865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Suživjeti</a:t>
          </a:r>
        </a:p>
      </dsp:txBody>
      <dsp:txXfrm>
        <a:off x="22789" y="2651445"/>
        <a:ext cx="5925454" cy="421252"/>
      </dsp:txXfrm>
    </dsp:sp>
    <dsp:sp modelId="{D7F7D2D4-C202-5647-8069-56D032358515}">
      <dsp:nvSpPr>
        <dsp:cNvPr id="0" name=""/>
        <dsp:cNvSpPr/>
      </dsp:nvSpPr>
      <dsp:spPr>
        <a:xfrm>
          <a:off x="0" y="315020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>
                  <a:lumMod val="25000"/>
                  <a:lumOff val="75000"/>
                </a:schemeClr>
              </a:solidFill>
            </a:rPr>
            <a:t>Manje od 50 % PODUDARNOSTI</a:t>
          </a:r>
          <a:endParaRPr lang="en-US" sz="1900" kern="1200" dirty="0">
            <a:solidFill>
              <a:schemeClr val="tx2">
                <a:lumMod val="25000"/>
                <a:lumOff val="75000"/>
              </a:schemeClr>
            </a:solidFill>
          </a:endParaRPr>
        </a:p>
      </dsp:txBody>
      <dsp:txXfrm>
        <a:off x="22789" y="3172995"/>
        <a:ext cx="5925454" cy="421252"/>
      </dsp:txXfrm>
    </dsp:sp>
    <dsp:sp modelId="{065F98C1-C9A1-B045-AF1F-FD223CB282DD}">
      <dsp:nvSpPr>
        <dsp:cNvPr id="0" name=""/>
        <dsp:cNvSpPr/>
      </dsp:nvSpPr>
      <dsp:spPr>
        <a:xfrm>
          <a:off x="0" y="367175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Komunicirati</a:t>
          </a:r>
        </a:p>
      </dsp:txBody>
      <dsp:txXfrm>
        <a:off x="22789" y="3694545"/>
        <a:ext cx="5925454" cy="421252"/>
      </dsp:txXfrm>
    </dsp:sp>
    <dsp:sp modelId="{D11234D0-0A1D-CD48-923C-645F7907D2E4}">
      <dsp:nvSpPr>
        <dsp:cNvPr id="0" name=""/>
        <dsp:cNvSpPr/>
      </dsp:nvSpPr>
      <dsp:spPr>
        <a:xfrm>
          <a:off x="0" y="419330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Sprijateljiti</a:t>
          </a:r>
        </a:p>
      </dsp:txBody>
      <dsp:txXfrm>
        <a:off x="22789" y="4216095"/>
        <a:ext cx="5925454" cy="421252"/>
      </dsp:txXfrm>
    </dsp:sp>
    <dsp:sp modelId="{158B5ECC-AA80-E548-8D13-20CCACA3A952}">
      <dsp:nvSpPr>
        <dsp:cNvPr id="0" name=""/>
        <dsp:cNvSpPr/>
      </dsp:nvSpPr>
      <dsp:spPr>
        <a:xfrm>
          <a:off x="0" y="4714856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Sroditi</a:t>
          </a:r>
        </a:p>
      </dsp:txBody>
      <dsp:txXfrm>
        <a:off x="22789" y="4737645"/>
        <a:ext cx="5925454" cy="421252"/>
      </dsp:txXfrm>
    </dsp:sp>
    <dsp:sp modelId="{43880475-19D0-4547-A79C-7B9ED37EDDC8}">
      <dsp:nvSpPr>
        <dsp:cNvPr id="0" name=""/>
        <dsp:cNvSpPr/>
      </dsp:nvSpPr>
      <dsp:spPr>
        <a:xfrm>
          <a:off x="0" y="5236407"/>
          <a:ext cx="5971032" cy="4668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M</a:t>
          </a:r>
          <a:r>
            <a:rPr lang="en-US" sz="1900" kern="1200" dirty="0" err="1"/>
            <a:t>anipulirati</a:t>
          </a:r>
          <a:endParaRPr lang="en-US" sz="1900" kern="1200" dirty="0"/>
        </a:p>
      </dsp:txBody>
      <dsp:txXfrm>
        <a:off x="22789" y="5259196"/>
        <a:ext cx="5925454" cy="4212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F7D45-2351-3C41-8DC8-53D97A11A516}">
      <dsp:nvSpPr>
        <dsp:cNvPr id="0" name=""/>
        <dsp:cNvSpPr/>
      </dsp:nvSpPr>
      <dsp:spPr>
        <a:xfrm>
          <a:off x="0" y="22913"/>
          <a:ext cx="715975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00"/>
              </a:solidFill>
            </a:rPr>
            <a:t>PIONIRI </a:t>
          </a:r>
          <a:r>
            <a:rPr lang="hr-HR" sz="2700" kern="1200" dirty="0">
              <a:solidFill>
                <a:srgbClr val="FFFF00"/>
              </a:solidFill>
            </a:rPr>
            <a:t> </a:t>
          </a:r>
          <a:r>
            <a:rPr lang="en-US" sz="2700" kern="1200" dirty="0">
              <a:solidFill>
                <a:srgbClr val="FFFF00"/>
              </a:solidFill>
            </a:rPr>
            <a:t>RAZUMIJEVANJA </a:t>
          </a:r>
          <a:r>
            <a:rPr lang="hr-HR" sz="2700" kern="1200" dirty="0">
              <a:solidFill>
                <a:srgbClr val="FFFF00"/>
              </a:solidFill>
            </a:rPr>
            <a:t> </a:t>
          </a:r>
          <a:r>
            <a:rPr lang="en-US" sz="2700" kern="1200" dirty="0">
              <a:solidFill>
                <a:srgbClr val="FFFF00"/>
              </a:solidFill>
            </a:rPr>
            <a:t>EMPATIJE:</a:t>
          </a:r>
        </a:p>
      </dsp:txBody>
      <dsp:txXfrm>
        <a:off x="52359" y="75272"/>
        <a:ext cx="7055034" cy="967861"/>
      </dsp:txXfrm>
    </dsp:sp>
    <dsp:sp modelId="{B72AA631-C831-9E40-9598-63C55D958610}">
      <dsp:nvSpPr>
        <dsp:cNvPr id="0" name=""/>
        <dsp:cNvSpPr/>
      </dsp:nvSpPr>
      <dsp:spPr>
        <a:xfrm>
          <a:off x="0" y="1173252"/>
          <a:ext cx="715975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HELENA DEUTSCH (1926)</a:t>
          </a:r>
        </a:p>
      </dsp:txBody>
      <dsp:txXfrm>
        <a:off x="52359" y="1225611"/>
        <a:ext cx="7055034" cy="967861"/>
      </dsp:txXfrm>
    </dsp:sp>
    <dsp:sp modelId="{C388373F-130A-FD4A-827D-B6ADC5D7B45C}">
      <dsp:nvSpPr>
        <dsp:cNvPr id="0" name=""/>
        <dsp:cNvSpPr/>
      </dsp:nvSpPr>
      <dsp:spPr>
        <a:xfrm>
          <a:off x="0" y="2323591"/>
          <a:ext cx="715975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Komplementarne</a:t>
          </a:r>
          <a:r>
            <a:rPr lang="en-US" sz="2700" kern="1200" dirty="0"/>
            <a:t> </a:t>
          </a:r>
          <a:r>
            <a:rPr lang="en-US" sz="2700" kern="1200" dirty="0" err="1"/>
            <a:t>djelomične</a:t>
          </a:r>
          <a:r>
            <a:rPr lang="en-US" sz="2700" kern="1200" dirty="0"/>
            <a:t> </a:t>
          </a:r>
          <a:r>
            <a:rPr lang="en-US" sz="2700" kern="1200" dirty="0" err="1"/>
            <a:t>identifikacije</a:t>
          </a:r>
          <a:r>
            <a:rPr lang="en-US" sz="2700" kern="1200" dirty="0"/>
            <a:t> </a:t>
          </a:r>
          <a:r>
            <a:rPr lang="en-US" sz="2700" kern="1200" dirty="0" err="1"/>
            <a:t>subjekta</a:t>
          </a:r>
          <a:r>
            <a:rPr lang="en-US" sz="2700" kern="1200" dirty="0"/>
            <a:t> </a:t>
          </a:r>
          <a:r>
            <a:rPr lang="en-US" sz="2700" kern="1200" dirty="0" err="1"/>
            <a:t>i</a:t>
          </a:r>
          <a:r>
            <a:rPr lang="en-US" sz="2700" kern="1200" dirty="0"/>
            <a:t> </a:t>
          </a:r>
          <a:r>
            <a:rPr lang="en-US" sz="2700" kern="1200" dirty="0" err="1"/>
            <a:t>objekta</a:t>
          </a:r>
          <a:endParaRPr lang="en-US" sz="2700" kern="1200" dirty="0"/>
        </a:p>
      </dsp:txBody>
      <dsp:txXfrm>
        <a:off x="52359" y="2375950"/>
        <a:ext cx="7055034" cy="967861"/>
      </dsp:txXfrm>
    </dsp:sp>
    <dsp:sp modelId="{30432EB6-F966-4A4B-8932-0DF8F8EB6655}">
      <dsp:nvSpPr>
        <dsp:cNvPr id="0" name=""/>
        <dsp:cNvSpPr/>
      </dsp:nvSpPr>
      <dsp:spPr>
        <a:xfrm>
          <a:off x="0" y="3473931"/>
          <a:ext cx="715975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SANDOR FERENCZI (1928)</a:t>
          </a:r>
        </a:p>
      </dsp:txBody>
      <dsp:txXfrm>
        <a:off x="52359" y="3526290"/>
        <a:ext cx="7055034" cy="967861"/>
      </dsp:txXfrm>
    </dsp:sp>
    <dsp:sp modelId="{0E84EEBA-CEC8-5641-83D1-E6097087FDE7}">
      <dsp:nvSpPr>
        <dsp:cNvPr id="0" name=""/>
        <dsp:cNvSpPr/>
      </dsp:nvSpPr>
      <dsp:spPr>
        <a:xfrm>
          <a:off x="0" y="4624270"/>
          <a:ext cx="7159752" cy="1072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Elasticitet psihoanalitičke tehnike</a:t>
          </a:r>
        </a:p>
      </dsp:txBody>
      <dsp:txXfrm>
        <a:off x="52359" y="4676629"/>
        <a:ext cx="7055034" cy="9678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9E98C-2798-1B41-A30C-B432C7878009}">
      <dsp:nvSpPr>
        <dsp:cNvPr id="0" name=""/>
        <dsp:cNvSpPr/>
      </dsp:nvSpPr>
      <dsp:spPr>
        <a:xfrm>
          <a:off x="0" y="54116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1">
                  <a:lumMod val="50000"/>
                </a:schemeClr>
              </a:solidFill>
            </a:rPr>
            <a:t>AMERIKANCI:</a:t>
          </a:r>
        </a:p>
      </dsp:txBody>
      <dsp:txXfrm>
        <a:off x="27586" y="81702"/>
        <a:ext cx="5915860" cy="509938"/>
      </dsp:txXfrm>
    </dsp:sp>
    <dsp:sp modelId="{5630BA06-D331-EF4A-8932-412C2CCBA51F}">
      <dsp:nvSpPr>
        <dsp:cNvPr id="0" name=""/>
        <dsp:cNvSpPr/>
      </dsp:nvSpPr>
      <dsp:spPr>
        <a:xfrm>
          <a:off x="0" y="685466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CHRISTINA OLDEN (1958)</a:t>
          </a:r>
        </a:p>
      </dsp:txBody>
      <dsp:txXfrm>
        <a:off x="27586" y="713052"/>
        <a:ext cx="5915860" cy="509938"/>
      </dsp:txXfrm>
    </dsp:sp>
    <dsp:sp modelId="{C2C43AF9-726A-8E47-8F33-96FBF3238D4A}">
      <dsp:nvSpPr>
        <dsp:cNvPr id="0" name=""/>
        <dsp:cNvSpPr/>
      </dsp:nvSpPr>
      <dsp:spPr>
        <a:xfrm>
          <a:off x="0" y="1316816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RALPH GREENSON (1960)</a:t>
          </a:r>
        </a:p>
      </dsp:txBody>
      <dsp:txXfrm>
        <a:off x="27586" y="1344402"/>
        <a:ext cx="5915860" cy="509938"/>
      </dsp:txXfrm>
    </dsp:sp>
    <dsp:sp modelId="{7C023A1B-4F6F-5743-8CF8-3BA582C03735}">
      <dsp:nvSpPr>
        <dsp:cNvPr id="0" name=""/>
        <dsp:cNvSpPr/>
      </dsp:nvSpPr>
      <dsp:spPr>
        <a:xfrm>
          <a:off x="0" y="1948166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HEINZ KOHUT</a:t>
          </a:r>
        </a:p>
      </dsp:txBody>
      <dsp:txXfrm>
        <a:off x="27586" y="1975752"/>
        <a:ext cx="5915860" cy="509938"/>
      </dsp:txXfrm>
    </dsp:sp>
    <dsp:sp modelId="{FDB424E6-F825-2F48-B298-7AD51A691E8D}">
      <dsp:nvSpPr>
        <dsp:cNvPr id="0" name=""/>
        <dsp:cNvSpPr/>
      </dsp:nvSpPr>
      <dsp:spPr>
        <a:xfrm>
          <a:off x="0" y="2579516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PING NIE PAO (1984)</a:t>
          </a:r>
        </a:p>
      </dsp:txBody>
      <dsp:txXfrm>
        <a:off x="27586" y="2607102"/>
        <a:ext cx="5915860" cy="509938"/>
      </dsp:txXfrm>
    </dsp:sp>
    <dsp:sp modelId="{F8D5CA0A-AF4E-0448-9D9A-B6F72EF89A93}">
      <dsp:nvSpPr>
        <dsp:cNvPr id="0" name=""/>
        <dsp:cNvSpPr/>
      </dsp:nvSpPr>
      <dsp:spPr>
        <a:xfrm>
          <a:off x="0" y="3210866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1">
                  <a:lumMod val="50000"/>
                </a:schemeClr>
              </a:solidFill>
            </a:rPr>
            <a:t>KLEINIJANCI: </a:t>
          </a:r>
        </a:p>
      </dsp:txBody>
      <dsp:txXfrm>
        <a:off x="27586" y="3238452"/>
        <a:ext cx="5915860" cy="509938"/>
      </dsp:txXfrm>
    </dsp:sp>
    <dsp:sp modelId="{608567B8-0395-FF47-A548-850E173BFF2E}">
      <dsp:nvSpPr>
        <dsp:cNvPr id="0" name=""/>
        <dsp:cNvSpPr/>
      </dsp:nvSpPr>
      <dsp:spPr>
        <a:xfrm>
          <a:off x="0" y="3842217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MELANIE KLEIN</a:t>
          </a:r>
        </a:p>
      </dsp:txBody>
      <dsp:txXfrm>
        <a:off x="27586" y="3869803"/>
        <a:ext cx="5915860" cy="509938"/>
      </dsp:txXfrm>
    </dsp:sp>
    <dsp:sp modelId="{BE4BB3CE-2E5B-A94B-8F91-FE2FB7A221F4}">
      <dsp:nvSpPr>
        <dsp:cNvPr id="0" name=""/>
        <dsp:cNvSpPr/>
      </dsp:nvSpPr>
      <dsp:spPr>
        <a:xfrm>
          <a:off x="0" y="4473567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HEINRICH RACKER </a:t>
          </a:r>
          <a:r>
            <a:rPr lang="en-US" sz="2300" kern="1200" dirty="0">
              <a:solidFill>
                <a:schemeClr val="bg1"/>
              </a:solidFill>
            </a:rPr>
            <a:t>(1968)</a:t>
          </a:r>
          <a:endParaRPr lang="en-US" sz="2300" kern="1200" dirty="0"/>
        </a:p>
      </dsp:txBody>
      <dsp:txXfrm>
        <a:off x="27586" y="4501153"/>
        <a:ext cx="5915860" cy="509938"/>
      </dsp:txXfrm>
    </dsp:sp>
    <dsp:sp modelId="{F7E0C7B7-A2E3-3740-BB89-BC26A8F2305F}">
      <dsp:nvSpPr>
        <dsp:cNvPr id="0" name=""/>
        <dsp:cNvSpPr/>
      </dsp:nvSpPr>
      <dsp:spPr>
        <a:xfrm>
          <a:off x="0" y="5104917"/>
          <a:ext cx="5971032" cy="5651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WILFRED</a:t>
          </a:r>
          <a:r>
            <a:rPr lang="en-US" sz="2300" kern="1200" baseline="0" dirty="0"/>
            <a:t> BION</a:t>
          </a:r>
          <a:endParaRPr lang="en-US" sz="2300" kern="1200" dirty="0"/>
        </a:p>
      </dsp:txBody>
      <dsp:txXfrm>
        <a:off x="27586" y="5132503"/>
        <a:ext cx="5915860" cy="5099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9D55A-9C68-7748-A0DC-7A1A54D9D9C0}">
      <dsp:nvSpPr>
        <dsp:cNvPr id="0" name=""/>
        <dsp:cNvSpPr/>
      </dsp:nvSpPr>
      <dsp:spPr>
        <a:xfrm>
          <a:off x="0" y="565"/>
          <a:ext cx="57881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0DF11-FE8B-7A43-B5B3-F4AFBDBDEAD8}">
      <dsp:nvSpPr>
        <dsp:cNvPr id="0" name=""/>
        <dsp:cNvSpPr/>
      </dsp:nvSpPr>
      <dsp:spPr>
        <a:xfrm>
          <a:off x="0" y="565"/>
          <a:ext cx="5788152" cy="92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MAJČINSKA EMPATIJA</a:t>
          </a:r>
        </a:p>
      </dsp:txBody>
      <dsp:txXfrm>
        <a:off x="0" y="565"/>
        <a:ext cx="5788152" cy="926975"/>
      </dsp:txXfrm>
    </dsp:sp>
    <dsp:sp modelId="{4F7EBE5A-5390-4C43-AD1A-FFD67883F671}">
      <dsp:nvSpPr>
        <dsp:cNvPr id="0" name=""/>
        <dsp:cNvSpPr/>
      </dsp:nvSpPr>
      <dsp:spPr>
        <a:xfrm>
          <a:off x="0" y="927541"/>
          <a:ext cx="57881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D7C50-1A71-9C4A-9E52-B57C7004FE74}">
      <dsp:nvSpPr>
        <dsp:cNvPr id="0" name=""/>
        <dsp:cNvSpPr/>
      </dsp:nvSpPr>
      <dsp:spPr>
        <a:xfrm>
          <a:off x="0" y="927541"/>
          <a:ext cx="5788152" cy="92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0000"/>
              </a:solidFill>
            </a:rPr>
            <a:t>EMPATIJA NIJE U SLUŽBI NARCISTIČKIH INTERESA I POTREBA</a:t>
          </a:r>
        </a:p>
      </dsp:txBody>
      <dsp:txXfrm>
        <a:off x="0" y="927541"/>
        <a:ext cx="5788152" cy="926975"/>
      </dsp:txXfrm>
    </dsp:sp>
    <dsp:sp modelId="{F183EB02-20FF-B542-AD8A-8652B2A874FA}">
      <dsp:nvSpPr>
        <dsp:cNvPr id="0" name=""/>
        <dsp:cNvSpPr/>
      </dsp:nvSpPr>
      <dsp:spPr>
        <a:xfrm>
          <a:off x="0" y="1854516"/>
          <a:ext cx="57881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9B75C1-9802-B048-938E-31213E67766F}">
      <dsp:nvSpPr>
        <dsp:cNvPr id="0" name=""/>
        <dsp:cNvSpPr/>
      </dsp:nvSpPr>
      <dsp:spPr>
        <a:xfrm>
          <a:off x="0" y="1854516"/>
          <a:ext cx="5788152" cy="92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VAŽNA JE SUBLIMACIJA SEKSUALNOSTI</a:t>
          </a:r>
        </a:p>
      </dsp:txBody>
      <dsp:txXfrm>
        <a:off x="0" y="1854516"/>
        <a:ext cx="5788152" cy="926975"/>
      </dsp:txXfrm>
    </dsp:sp>
    <dsp:sp modelId="{293C7B1E-5D66-2E4E-A2A1-B45E48F10456}">
      <dsp:nvSpPr>
        <dsp:cNvPr id="0" name=""/>
        <dsp:cNvSpPr/>
      </dsp:nvSpPr>
      <dsp:spPr>
        <a:xfrm>
          <a:off x="0" y="2781491"/>
          <a:ext cx="57881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9700CB-E8D7-BB4F-AA38-FCE466C843FE}">
      <dsp:nvSpPr>
        <dsp:cNvPr id="0" name=""/>
        <dsp:cNvSpPr/>
      </dsp:nvSpPr>
      <dsp:spPr>
        <a:xfrm>
          <a:off x="0" y="2781491"/>
          <a:ext cx="5788152" cy="92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NAJVAŽNIJA JE </a:t>
          </a:r>
          <a:r>
            <a:rPr lang="en-US" sz="2000" b="1" kern="1200" dirty="0">
              <a:solidFill>
                <a:srgbClr val="FF0000"/>
              </a:solidFill>
            </a:rPr>
            <a:t>SPOSOBNOST SEPARACIJE </a:t>
          </a:r>
          <a:r>
            <a:rPr lang="en-US" sz="2000" kern="1200" dirty="0">
              <a:solidFill>
                <a:srgbClr val="FF0000"/>
              </a:solidFill>
            </a:rPr>
            <a:t>OD</a:t>
          </a:r>
          <a:r>
            <a:rPr lang="en-US" sz="2000" kern="1200" dirty="0"/>
            <a:t>  </a:t>
          </a:r>
          <a:r>
            <a:rPr lang="en-US" sz="2000" kern="1200" dirty="0">
              <a:solidFill>
                <a:srgbClr val="FF0000"/>
              </a:solidFill>
            </a:rPr>
            <a:t>SUBJEKTA S KOJIM SE EMPATIZIRA</a:t>
          </a:r>
        </a:p>
      </dsp:txBody>
      <dsp:txXfrm>
        <a:off x="0" y="2781491"/>
        <a:ext cx="5788152" cy="926975"/>
      </dsp:txXfrm>
    </dsp:sp>
    <dsp:sp modelId="{B8698524-1E68-694E-B897-AFBDB3DA004E}">
      <dsp:nvSpPr>
        <dsp:cNvPr id="0" name=""/>
        <dsp:cNvSpPr/>
      </dsp:nvSpPr>
      <dsp:spPr>
        <a:xfrm>
          <a:off x="0" y="3708466"/>
          <a:ext cx="578815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39BDA-42B4-0944-9466-6AE5FECB08ED}">
      <dsp:nvSpPr>
        <dsp:cNvPr id="0" name=""/>
        <dsp:cNvSpPr/>
      </dsp:nvSpPr>
      <dsp:spPr>
        <a:xfrm>
          <a:off x="0" y="3708466"/>
          <a:ext cx="5788152" cy="92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EMPATIJA JE </a:t>
          </a:r>
          <a:r>
            <a:rPr lang="en-US" sz="2000" b="1" kern="1200" dirty="0">
              <a:solidFill>
                <a:srgbClr val="FF0000"/>
              </a:solidFill>
            </a:rPr>
            <a:t>MEĐUIGRA </a:t>
          </a:r>
          <a:r>
            <a:rPr lang="hr-HR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>
              <a:solidFill>
                <a:srgbClr val="FF0000"/>
              </a:solidFill>
            </a:rPr>
            <a:t>PROJEKTIVNIH I INTROJEKTIVNIH </a:t>
          </a:r>
          <a:r>
            <a:rPr lang="hr-HR" sz="2000" b="1" kern="1200" dirty="0">
              <a:solidFill>
                <a:srgbClr val="FF0000"/>
              </a:solidFill>
            </a:rPr>
            <a:t> </a:t>
          </a:r>
          <a:r>
            <a:rPr lang="en-US" sz="2000" b="1" kern="1200" dirty="0">
              <a:solidFill>
                <a:srgbClr val="FF0000"/>
              </a:solidFill>
            </a:rPr>
            <a:t>MEHANIZAMA</a:t>
          </a:r>
        </a:p>
      </dsp:txBody>
      <dsp:txXfrm>
        <a:off x="0" y="3708466"/>
        <a:ext cx="5788152" cy="926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B54AE-3291-DE42-A2C5-D4B42C1556E2}" type="datetimeFigureOut">
              <a:rPr lang="en-HR" smtClean="0"/>
              <a:t>10/13/2025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1B56-7BD0-304C-B33B-3EBBAEA4BB10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893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21B56-7BD0-304C-B33B-3EBBAEA4BB10}" type="slidenum">
              <a:rPr lang="en-HR" smtClean="0"/>
              <a:t>24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0384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321B56-7BD0-304C-B33B-3EBBAEA4BB10}" type="slidenum">
              <a:rPr lang="en-HR" smtClean="0"/>
              <a:t>26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1942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5276088"/>
            <a:ext cx="11347704" cy="78638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44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980176"/>
            <a:ext cx="11347704" cy="5303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F9A648C8-0436-6FAF-8B52-BA15EFB5F9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1" y="343038"/>
            <a:ext cx="11506200" cy="4792766"/>
          </a:xfrm>
          <a:custGeom>
            <a:avLst/>
            <a:gdLst>
              <a:gd name="connsiteX0" fmla="*/ 292023 w 11506200"/>
              <a:gd name="connsiteY0" fmla="*/ 0 h 4792766"/>
              <a:gd name="connsiteX1" fmla="*/ 11214177 w 11506200"/>
              <a:gd name="connsiteY1" fmla="*/ 0 h 4792766"/>
              <a:gd name="connsiteX2" fmla="*/ 11506200 w 11506200"/>
              <a:gd name="connsiteY2" fmla="*/ 292023 h 4792766"/>
              <a:gd name="connsiteX3" fmla="*/ 11506200 w 11506200"/>
              <a:gd name="connsiteY3" fmla="*/ 4500743 h 4792766"/>
              <a:gd name="connsiteX4" fmla="*/ 11214177 w 11506200"/>
              <a:gd name="connsiteY4" fmla="*/ 4792766 h 4792766"/>
              <a:gd name="connsiteX5" fmla="*/ 292023 w 11506200"/>
              <a:gd name="connsiteY5" fmla="*/ 4792766 h 4792766"/>
              <a:gd name="connsiteX6" fmla="*/ 0 w 11506200"/>
              <a:gd name="connsiteY6" fmla="*/ 4500743 h 4792766"/>
              <a:gd name="connsiteX7" fmla="*/ 0 w 11506200"/>
              <a:gd name="connsiteY7" fmla="*/ 292023 h 4792766"/>
              <a:gd name="connsiteX8" fmla="*/ 292023 w 11506200"/>
              <a:gd name="connsiteY8" fmla="*/ 0 h 4792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6200" h="4792766">
                <a:moveTo>
                  <a:pt x="292023" y="0"/>
                </a:moveTo>
                <a:lnTo>
                  <a:pt x="11214177" y="0"/>
                </a:lnTo>
                <a:cubicBezTo>
                  <a:pt x="11375457" y="0"/>
                  <a:pt x="11506200" y="130743"/>
                  <a:pt x="11506200" y="292023"/>
                </a:cubicBezTo>
                <a:lnTo>
                  <a:pt x="11506200" y="4500743"/>
                </a:lnTo>
                <a:cubicBezTo>
                  <a:pt x="11506200" y="4662023"/>
                  <a:pt x="11375457" y="4792766"/>
                  <a:pt x="11214177" y="4792766"/>
                </a:cubicBezTo>
                <a:lnTo>
                  <a:pt x="292023" y="4792766"/>
                </a:lnTo>
                <a:cubicBezTo>
                  <a:pt x="130743" y="4792766"/>
                  <a:pt x="0" y="4662023"/>
                  <a:pt x="0" y="4500743"/>
                </a:cubicBezTo>
                <a:lnTo>
                  <a:pt x="0" y="292023"/>
                </a:lnTo>
                <a:cubicBezTo>
                  <a:pt x="0" y="130743"/>
                  <a:pt x="130743" y="0"/>
                  <a:pt x="292023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6CD91AB5-8D64-469B-81DF-A26B406D2B54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045952" cy="1828800"/>
          </a:xfrm>
        </p:spPr>
        <p:txBody>
          <a:bodyPr anchor="t">
            <a:normAutofit/>
          </a:bodyPr>
          <a:lstStyle>
            <a:lvl1pPr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98464" y="2423160"/>
            <a:ext cx="5486400" cy="3886200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B0C55-2E11-4E7F-9EF8-868B07C6C42C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60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4384" y="1012952"/>
            <a:ext cx="4023360" cy="16367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E8E4848-C9F6-6844-AB1C-C4F0E8A472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1" y="345109"/>
            <a:ext cx="6714969" cy="6163508"/>
          </a:xfrm>
          <a:custGeom>
            <a:avLst/>
            <a:gdLst>
              <a:gd name="connsiteX0" fmla="*/ 281857 w 6714969"/>
              <a:gd name="connsiteY0" fmla="*/ 0 h 6163508"/>
              <a:gd name="connsiteX1" fmla="*/ 6433112 w 6714969"/>
              <a:gd name="connsiteY1" fmla="*/ 0 h 6163508"/>
              <a:gd name="connsiteX2" fmla="*/ 6714969 w 6714969"/>
              <a:gd name="connsiteY2" fmla="*/ 281857 h 6163508"/>
              <a:gd name="connsiteX3" fmla="*/ 6714969 w 6714969"/>
              <a:gd name="connsiteY3" fmla="*/ 5881651 h 6163508"/>
              <a:gd name="connsiteX4" fmla="*/ 6433112 w 6714969"/>
              <a:gd name="connsiteY4" fmla="*/ 6163508 h 6163508"/>
              <a:gd name="connsiteX5" fmla="*/ 281857 w 6714969"/>
              <a:gd name="connsiteY5" fmla="*/ 6163508 h 6163508"/>
              <a:gd name="connsiteX6" fmla="*/ 0 w 6714969"/>
              <a:gd name="connsiteY6" fmla="*/ 5881651 h 6163508"/>
              <a:gd name="connsiteX7" fmla="*/ 0 w 6714969"/>
              <a:gd name="connsiteY7" fmla="*/ 281857 h 6163508"/>
              <a:gd name="connsiteX8" fmla="*/ 281857 w 6714969"/>
              <a:gd name="connsiteY8" fmla="*/ 0 h 6163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14969" h="6163508">
                <a:moveTo>
                  <a:pt x="281857" y="0"/>
                </a:moveTo>
                <a:lnTo>
                  <a:pt x="6433112" y="0"/>
                </a:lnTo>
                <a:cubicBezTo>
                  <a:pt x="6588777" y="0"/>
                  <a:pt x="6714969" y="126192"/>
                  <a:pt x="6714969" y="281857"/>
                </a:cubicBezTo>
                <a:lnTo>
                  <a:pt x="6714969" y="5881651"/>
                </a:lnTo>
                <a:cubicBezTo>
                  <a:pt x="6714969" y="6037316"/>
                  <a:pt x="6588777" y="6163508"/>
                  <a:pt x="6433112" y="6163508"/>
                </a:cubicBezTo>
                <a:lnTo>
                  <a:pt x="281857" y="6163508"/>
                </a:lnTo>
                <a:cubicBezTo>
                  <a:pt x="126192" y="6163508"/>
                  <a:pt x="0" y="6037316"/>
                  <a:pt x="0" y="5881651"/>
                </a:cubicBezTo>
                <a:lnTo>
                  <a:pt x="0" y="281857"/>
                </a:lnTo>
                <a:cubicBezTo>
                  <a:pt x="0" y="126192"/>
                  <a:pt x="126192" y="0"/>
                  <a:pt x="281857" y="0"/>
                </a:cubicBezTo>
                <a:close/>
              </a:path>
            </a:pathLst>
          </a:cu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44384" y="2896616"/>
            <a:ext cx="4023360" cy="336499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+mj-lt"/>
              <a:buAutoNum type="arabicPeriod"/>
              <a:defRPr lang="en-US" dirty="0"/>
            </a:lvl1pPr>
            <a:lvl2pPr marL="571500" indent="-342900">
              <a:buFont typeface="+mj-lt"/>
              <a:buAutoNum type="arabicPeriod"/>
              <a:defRPr lang="en-US" dirty="0"/>
            </a:lvl2pPr>
            <a:lvl3pPr marL="800100" indent="-342900">
              <a:buFont typeface="+mj-lt"/>
              <a:buAutoNum type="arabicPeriod"/>
              <a:defRPr lang="en-US" dirty="0"/>
            </a:lvl3pPr>
            <a:lvl4pPr>
              <a:buFont typeface="+mj-lt"/>
              <a:buAutoNum type="arabicPeriod"/>
              <a:defRPr lang="en-US" dirty="0"/>
            </a:lvl4pPr>
            <a:lvl5pPr>
              <a:buFont typeface="+mj-lt"/>
              <a:buAutoNum type="arabicPeriod"/>
              <a:defRPr lang="en-US" dirty="0"/>
            </a:lvl5pPr>
          </a:lstStyle>
          <a:p>
            <a:pPr marL="228600" lvl="0" indent="-228600"/>
            <a:r>
              <a:rPr lang="en-US" dirty="0"/>
              <a:t>Click to 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  <a:p>
            <a:pPr marL="228600" lvl="3" indent="-228600"/>
            <a:r>
              <a:rPr lang="en-US" dirty="0"/>
              <a:t>Fourth level</a:t>
            </a:r>
          </a:p>
          <a:p>
            <a:pPr marL="228600" lvl="4" indent="-228600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9FCAD-E19B-4A0F-866E-979EDEC4B525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81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478024"/>
            <a:ext cx="4325112" cy="2454796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478024"/>
            <a:ext cx="4325112" cy="24597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A14-E3E2-4038-B0C4-0EC5ECBDA17A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0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2039112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2039112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01396-E7F4-44BB-B3C1-CAADE8EE1BCB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7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1600200"/>
            <a:ext cx="5788152" cy="46360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3B70-0873-4F91-B20E-188F8FCBC95A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8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22392" y="640080"/>
            <a:ext cx="5971032" cy="572414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1211-1BBF-43C8-98F1-415153382D43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4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C37F1-4FE0-40C5-A1CC-AC65E60D9E3F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9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408" y="548640"/>
            <a:ext cx="6035040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F226A48-373B-47E6-1E90-9892366CC9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0"/>
            <a:ext cx="4501152" cy="6172200"/>
          </a:xfrm>
          <a:custGeom>
            <a:avLst/>
            <a:gdLst>
              <a:gd name="connsiteX0" fmla="*/ 332635 w 4501152"/>
              <a:gd name="connsiteY0" fmla="*/ 0 h 6172200"/>
              <a:gd name="connsiteX1" fmla="*/ 4168517 w 4501152"/>
              <a:gd name="connsiteY1" fmla="*/ 0 h 6172200"/>
              <a:gd name="connsiteX2" fmla="*/ 4501152 w 4501152"/>
              <a:gd name="connsiteY2" fmla="*/ 331423 h 6172200"/>
              <a:gd name="connsiteX3" fmla="*/ 4501152 w 4501152"/>
              <a:gd name="connsiteY3" fmla="*/ 5840778 h 6172200"/>
              <a:gd name="connsiteX4" fmla="*/ 4168517 w 4501152"/>
              <a:gd name="connsiteY4" fmla="*/ 6172200 h 6172200"/>
              <a:gd name="connsiteX5" fmla="*/ 332635 w 4501152"/>
              <a:gd name="connsiteY5" fmla="*/ 6172200 h 6172200"/>
              <a:gd name="connsiteX6" fmla="*/ 0 w 4501152"/>
              <a:gd name="connsiteY6" fmla="*/ 5840778 h 6172200"/>
              <a:gd name="connsiteX7" fmla="*/ 0 w 4501152"/>
              <a:gd name="connsiteY7" fmla="*/ 331423 h 6172200"/>
              <a:gd name="connsiteX8" fmla="*/ 332635 w 4501152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01152" h="6172200">
                <a:moveTo>
                  <a:pt x="332635" y="0"/>
                </a:moveTo>
                <a:lnTo>
                  <a:pt x="4168517" y="0"/>
                </a:lnTo>
                <a:cubicBezTo>
                  <a:pt x="4352226" y="0"/>
                  <a:pt x="4501152" y="148383"/>
                  <a:pt x="4501152" y="331423"/>
                </a:cubicBezTo>
                <a:lnTo>
                  <a:pt x="4501152" y="5840778"/>
                </a:lnTo>
                <a:cubicBezTo>
                  <a:pt x="4501152" y="6023817"/>
                  <a:pt x="4352226" y="6172200"/>
                  <a:pt x="4168517" y="6172200"/>
                </a:cubicBezTo>
                <a:lnTo>
                  <a:pt x="332635" y="6172200"/>
                </a:lnTo>
                <a:cubicBezTo>
                  <a:pt x="148926" y="6172200"/>
                  <a:pt x="0" y="6023817"/>
                  <a:pt x="0" y="5840778"/>
                </a:cubicBezTo>
                <a:lnTo>
                  <a:pt x="0" y="331423"/>
                </a:lnTo>
                <a:cubicBezTo>
                  <a:pt x="0" y="148383"/>
                  <a:pt x="148926" y="0"/>
                  <a:pt x="33263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50408" y="1828800"/>
            <a:ext cx="603504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B0F37310-2C84-4F72-97F3-ED5E52F7A674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72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40"/>
            <a:ext cx="6135624" cy="114300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828800"/>
            <a:ext cx="6135624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373D-8BEF-4D11-A85D-4ADD8461D8CF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F11DC52-D1FD-A255-1A04-7A15A9DE3C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3304" y="352327"/>
            <a:ext cx="4495799" cy="6172200"/>
          </a:xfrm>
          <a:custGeom>
            <a:avLst/>
            <a:gdLst>
              <a:gd name="connsiteX0" fmla="*/ 293171 w 4495799"/>
              <a:gd name="connsiteY0" fmla="*/ 0 h 6172200"/>
              <a:gd name="connsiteX1" fmla="*/ 4202628 w 4495799"/>
              <a:gd name="connsiteY1" fmla="*/ 0 h 6172200"/>
              <a:gd name="connsiteX2" fmla="*/ 4495799 w 4495799"/>
              <a:gd name="connsiteY2" fmla="*/ 293171 h 6172200"/>
              <a:gd name="connsiteX3" fmla="*/ 4495799 w 4495799"/>
              <a:gd name="connsiteY3" fmla="*/ 5879029 h 6172200"/>
              <a:gd name="connsiteX4" fmla="*/ 4202628 w 4495799"/>
              <a:gd name="connsiteY4" fmla="*/ 6172200 h 6172200"/>
              <a:gd name="connsiteX5" fmla="*/ 293171 w 4495799"/>
              <a:gd name="connsiteY5" fmla="*/ 6172200 h 6172200"/>
              <a:gd name="connsiteX6" fmla="*/ 0 w 4495799"/>
              <a:gd name="connsiteY6" fmla="*/ 5879029 h 6172200"/>
              <a:gd name="connsiteX7" fmla="*/ 0 w 4495799"/>
              <a:gd name="connsiteY7" fmla="*/ 293171 h 6172200"/>
              <a:gd name="connsiteX8" fmla="*/ 293171 w 4495799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95799" h="6172200">
                <a:moveTo>
                  <a:pt x="293171" y="0"/>
                </a:moveTo>
                <a:lnTo>
                  <a:pt x="4202628" y="0"/>
                </a:lnTo>
                <a:cubicBezTo>
                  <a:pt x="4364542" y="0"/>
                  <a:pt x="4495799" y="131257"/>
                  <a:pt x="4495799" y="293171"/>
                </a:cubicBezTo>
                <a:lnTo>
                  <a:pt x="4495799" y="5879029"/>
                </a:lnTo>
                <a:cubicBezTo>
                  <a:pt x="4495799" y="6040943"/>
                  <a:pt x="4364542" y="6172200"/>
                  <a:pt x="4202628" y="6172200"/>
                </a:cubicBezTo>
                <a:lnTo>
                  <a:pt x="293171" y="6172200"/>
                </a:lnTo>
                <a:cubicBezTo>
                  <a:pt x="131257" y="6172200"/>
                  <a:pt x="0" y="6040943"/>
                  <a:pt x="0" y="5879029"/>
                </a:cubicBezTo>
                <a:lnTo>
                  <a:pt x="0" y="293171"/>
                </a:lnTo>
                <a:cubicBezTo>
                  <a:pt x="0" y="131257"/>
                  <a:pt x="131257" y="0"/>
                  <a:pt x="29317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64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39F8C7-DD74-7177-C2DA-02533B6576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20076" y="1380744"/>
            <a:ext cx="676656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04D0A65-74B1-4258-9347-517577BEF7B0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4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6B54-ED46-4036-80F8-E8EFB102CB24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9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20040"/>
            <a:ext cx="685800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1380744"/>
            <a:ext cx="685800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0591-709C-49DC-8FE0-9F32B5969F72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6FEEE5C-15B3-8386-23D3-B6B236C668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6768" y="344424"/>
            <a:ext cx="3808553" cy="6172200"/>
          </a:xfrm>
          <a:custGeom>
            <a:avLst/>
            <a:gdLst>
              <a:gd name="connsiteX0" fmla="*/ 292116 w 3808553"/>
              <a:gd name="connsiteY0" fmla="*/ 0 h 6172200"/>
              <a:gd name="connsiteX1" fmla="*/ 3516437 w 3808553"/>
              <a:gd name="connsiteY1" fmla="*/ 0 h 6172200"/>
              <a:gd name="connsiteX2" fmla="*/ 3808553 w 3808553"/>
              <a:gd name="connsiteY2" fmla="*/ 292116 h 6172200"/>
              <a:gd name="connsiteX3" fmla="*/ 3808553 w 3808553"/>
              <a:gd name="connsiteY3" fmla="*/ 5880084 h 6172200"/>
              <a:gd name="connsiteX4" fmla="*/ 3516437 w 3808553"/>
              <a:gd name="connsiteY4" fmla="*/ 6172200 h 6172200"/>
              <a:gd name="connsiteX5" fmla="*/ 292116 w 3808553"/>
              <a:gd name="connsiteY5" fmla="*/ 6172200 h 6172200"/>
              <a:gd name="connsiteX6" fmla="*/ 0 w 3808553"/>
              <a:gd name="connsiteY6" fmla="*/ 5880084 h 6172200"/>
              <a:gd name="connsiteX7" fmla="*/ 0 w 3808553"/>
              <a:gd name="connsiteY7" fmla="*/ 292116 h 6172200"/>
              <a:gd name="connsiteX8" fmla="*/ 292116 w 3808553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8553" h="6172200">
                <a:moveTo>
                  <a:pt x="292116" y="0"/>
                </a:moveTo>
                <a:lnTo>
                  <a:pt x="3516437" y="0"/>
                </a:lnTo>
                <a:cubicBezTo>
                  <a:pt x="3677768" y="0"/>
                  <a:pt x="3808553" y="130785"/>
                  <a:pt x="3808553" y="292116"/>
                </a:cubicBezTo>
                <a:lnTo>
                  <a:pt x="3808553" y="5880084"/>
                </a:lnTo>
                <a:cubicBezTo>
                  <a:pt x="3808553" y="6041415"/>
                  <a:pt x="3677768" y="6172200"/>
                  <a:pt x="3516437" y="6172200"/>
                </a:cubicBezTo>
                <a:lnTo>
                  <a:pt x="292116" y="6172200"/>
                </a:lnTo>
                <a:cubicBezTo>
                  <a:pt x="130785" y="6172200"/>
                  <a:pt x="0" y="6041415"/>
                  <a:pt x="0" y="5880084"/>
                </a:cubicBezTo>
                <a:lnTo>
                  <a:pt x="0" y="292116"/>
                </a:lnTo>
                <a:cubicBezTo>
                  <a:pt x="0" y="130785"/>
                  <a:pt x="130785" y="0"/>
                  <a:pt x="2921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52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601755"/>
            <a:ext cx="438912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2276856"/>
            <a:ext cx="438912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53D0D37D-152B-44E6-AB8F-60E41FE679D7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716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4480560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7" y="2276856"/>
            <a:ext cx="448056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D62D-5EED-4798-9EBA-B6E1A9B98072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2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328" y="320040"/>
            <a:ext cx="4389120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281557-D8C5-3666-A17C-BD66A5F9C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1522" y="342902"/>
            <a:ext cx="6249778" cy="6172343"/>
          </a:xfrm>
          <a:custGeom>
            <a:avLst/>
            <a:gdLst>
              <a:gd name="connsiteX0" fmla="*/ 258473 w 6249778"/>
              <a:gd name="connsiteY0" fmla="*/ 0 h 6172343"/>
              <a:gd name="connsiteX1" fmla="*/ 5991306 w 6249778"/>
              <a:gd name="connsiteY1" fmla="*/ 0 h 6172343"/>
              <a:gd name="connsiteX2" fmla="*/ 6249778 w 6249778"/>
              <a:gd name="connsiteY2" fmla="*/ 257942 h 6172343"/>
              <a:gd name="connsiteX3" fmla="*/ 6249778 w 6249778"/>
              <a:gd name="connsiteY3" fmla="*/ 5914401 h 6172343"/>
              <a:gd name="connsiteX4" fmla="*/ 5991306 w 6249778"/>
              <a:gd name="connsiteY4" fmla="*/ 6172343 h 6172343"/>
              <a:gd name="connsiteX5" fmla="*/ 258473 w 6249778"/>
              <a:gd name="connsiteY5" fmla="*/ 6172343 h 6172343"/>
              <a:gd name="connsiteX6" fmla="*/ 0 w 6249778"/>
              <a:gd name="connsiteY6" fmla="*/ 5914401 h 6172343"/>
              <a:gd name="connsiteX7" fmla="*/ 0 w 6249778"/>
              <a:gd name="connsiteY7" fmla="*/ 257942 h 6172343"/>
              <a:gd name="connsiteX8" fmla="*/ 258473 w 6249778"/>
              <a:gd name="connsiteY8" fmla="*/ 0 h 6172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49778" h="6172343">
                <a:moveTo>
                  <a:pt x="258473" y="0"/>
                </a:moveTo>
                <a:lnTo>
                  <a:pt x="5991306" y="0"/>
                </a:lnTo>
                <a:cubicBezTo>
                  <a:pt x="6134057" y="0"/>
                  <a:pt x="6249778" y="115484"/>
                  <a:pt x="6249778" y="257942"/>
                </a:cubicBezTo>
                <a:lnTo>
                  <a:pt x="6249778" y="5914401"/>
                </a:lnTo>
                <a:cubicBezTo>
                  <a:pt x="6249778" y="6056859"/>
                  <a:pt x="6134057" y="6172343"/>
                  <a:pt x="5991306" y="6172343"/>
                </a:cubicBezTo>
                <a:lnTo>
                  <a:pt x="258473" y="6172343"/>
                </a:lnTo>
                <a:cubicBezTo>
                  <a:pt x="115722" y="6172343"/>
                  <a:pt x="0" y="6056859"/>
                  <a:pt x="0" y="5914401"/>
                </a:cubicBezTo>
                <a:lnTo>
                  <a:pt x="0" y="257942"/>
                </a:lnTo>
                <a:cubicBezTo>
                  <a:pt x="0" y="115484"/>
                  <a:pt x="115722" y="0"/>
                  <a:pt x="258473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6328" y="1380744"/>
            <a:ext cx="4389120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6FCFE97D-4F8B-4270-9223-9617008B9FA3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7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320040"/>
            <a:ext cx="4573413" cy="93268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6" y="1380744"/>
            <a:ext cx="4573413" cy="4983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B1D5C-1F84-4585-9043-549E87BD77AE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0846273-A5CB-BDCB-C625-903F863EC3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37594" y="342900"/>
            <a:ext cx="6111507" cy="6172338"/>
          </a:xfrm>
          <a:custGeom>
            <a:avLst/>
            <a:gdLst>
              <a:gd name="connsiteX0" fmla="*/ 269395 w 6111507"/>
              <a:gd name="connsiteY0" fmla="*/ 0 h 6172338"/>
              <a:gd name="connsiteX1" fmla="*/ 5842112 w 6111507"/>
              <a:gd name="connsiteY1" fmla="*/ 0 h 6172338"/>
              <a:gd name="connsiteX2" fmla="*/ 6111507 w 6111507"/>
              <a:gd name="connsiteY2" fmla="*/ 268145 h 6172338"/>
              <a:gd name="connsiteX3" fmla="*/ 6111507 w 6111507"/>
              <a:gd name="connsiteY3" fmla="*/ 5904194 h 6172338"/>
              <a:gd name="connsiteX4" fmla="*/ 5842112 w 6111507"/>
              <a:gd name="connsiteY4" fmla="*/ 6172338 h 6172338"/>
              <a:gd name="connsiteX5" fmla="*/ 269395 w 6111507"/>
              <a:gd name="connsiteY5" fmla="*/ 6172338 h 6172338"/>
              <a:gd name="connsiteX6" fmla="*/ 0 w 6111507"/>
              <a:gd name="connsiteY6" fmla="*/ 5904194 h 6172338"/>
              <a:gd name="connsiteX7" fmla="*/ 0 w 6111507"/>
              <a:gd name="connsiteY7" fmla="*/ 268145 h 6172338"/>
              <a:gd name="connsiteX8" fmla="*/ 269395 w 6111507"/>
              <a:gd name="connsiteY8" fmla="*/ 0 h 617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07" h="6172338">
                <a:moveTo>
                  <a:pt x="269395" y="0"/>
                </a:moveTo>
                <a:lnTo>
                  <a:pt x="5842112" y="0"/>
                </a:lnTo>
                <a:cubicBezTo>
                  <a:pt x="5990895" y="0"/>
                  <a:pt x="6111507" y="120052"/>
                  <a:pt x="6111507" y="268145"/>
                </a:cubicBezTo>
                <a:lnTo>
                  <a:pt x="6111507" y="5904194"/>
                </a:lnTo>
                <a:cubicBezTo>
                  <a:pt x="6111507" y="6052286"/>
                  <a:pt x="5990895" y="6172338"/>
                  <a:pt x="5842112" y="6172338"/>
                </a:cubicBezTo>
                <a:lnTo>
                  <a:pt x="269395" y="6172338"/>
                </a:lnTo>
                <a:cubicBezTo>
                  <a:pt x="120612" y="6172338"/>
                  <a:pt x="0" y="6052286"/>
                  <a:pt x="0" y="5904194"/>
                </a:cubicBezTo>
                <a:lnTo>
                  <a:pt x="0" y="268145"/>
                </a:lnTo>
                <a:cubicBezTo>
                  <a:pt x="0" y="120052"/>
                  <a:pt x="120612" y="0"/>
                  <a:pt x="26939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4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040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21040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71EB90F8-5A2D-4795-872B-662FE96339B2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1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3401568" cy="15270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02843" y="342901"/>
            <a:ext cx="7346257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2276856"/>
            <a:ext cx="3401568" cy="404164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A22F9C2-5647-4E58-BE9B-A16834D13FE3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11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1896" y="1078992"/>
            <a:ext cx="3273552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5B0EC94-28E6-D665-7491-10A308B0B42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2900" y="342901"/>
            <a:ext cx="7391400" cy="6172200"/>
          </a:xfrm>
          <a:custGeom>
            <a:avLst/>
            <a:gdLst>
              <a:gd name="connsiteX0" fmla="*/ 267246 w 7391400"/>
              <a:gd name="connsiteY0" fmla="*/ 0 h 6172200"/>
              <a:gd name="connsiteX1" fmla="*/ 7124155 w 7391400"/>
              <a:gd name="connsiteY1" fmla="*/ 0 h 6172200"/>
              <a:gd name="connsiteX2" fmla="*/ 7391400 w 7391400"/>
              <a:gd name="connsiteY2" fmla="*/ 266886 h 6172200"/>
              <a:gd name="connsiteX3" fmla="*/ 7391400 w 7391400"/>
              <a:gd name="connsiteY3" fmla="*/ 5905314 h 6172200"/>
              <a:gd name="connsiteX4" fmla="*/ 7124155 w 7391400"/>
              <a:gd name="connsiteY4" fmla="*/ 6172200 h 6172200"/>
              <a:gd name="connsiteX5" fmla="*/ 267246 w 7391400"/>
              <a:gd name="connsiteY5" fmla="*/ 6172200 h 6172200"/>
              <a:gd name="connsiteX6" fmla="*/ 0 w 7391400"/>
              <a:gd name="connsiteY6" fmla="*/ 5905314 h 6172200"/>
              <a:gd name="connsiteX7" fmla="*/ 0 w 7391400"/>
              <a:gd name="connsiteY7" fmla="*/ 266886 h 6172200"/>
              <a:gd name="connsiteX8" fmla="*/ 267246 w 73914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91400" h="6172200">
                <a:moveTo>
                  <a:pt x="267246" y="0"/>
                </a:moveTo>
                <a:lnTo>
                  <a:pt x="7124155" y="0"/>
                </a:lnTo>
                <a:cubicBezTo>
                  <a:pt x="7271750" y="0"/>
                  <a:pt x="7391400" y="119489"/>
                  <a:pt x="7391400" y="266886"/>
                </a:cubicBezTo>
                <a:lnTo>
                  <a:pt x="7391400" y="5905314"/>
                </a:lnTo>
                <a:cubicBezTo>
                  <a:pt x="7391400" y="6052711"/>
                  <a:pt x="7271750" y="6172200"/>
                  <a:pt x="7124155" y="6172200"/>
                </a:cubicBezTo>
                <a:lnTo>
                  <a:pt x="267246" y="6172200"/>
                </a:lnTo>
                <a:cubicBezTo>
                  <a:pt x="119650" y="6172200"/>
                  <a:pt x="0" y="6052711"/>
                  <a:pt x="0" y="5905314"/>
                </a:cubicBezTo>
                <a:lnTo>
                  <a:pt x="0" y="266886"/>
                </a:lnTo>
                <a:cubicBezTo>
                  <a:pt x="0" y="119489"/>
                  <a:pt x="119650" y="0"/>
                  <a:pt x="26724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118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9B124E6D-88B1-474F-9E7C-C29F02FACC38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05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2" y="5111854"/>
            <a:ext cx="3739279" cy="138988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5837EDE-723C-6CF6-EB95-3AEDA1F07E9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9373" y="320043"/>
            <a:ext cx="11509730" cy="4404825"/>
          </a:xfrm>
          <a:custGeom>
            <a:avLst/>
            <a:gdLst>
              <a:gd name="connsiteX0" fmla="*/ 299132 w 11509730"/>
              <a:gd name="connsiteY0" fmla="*/ 0 h 4404825"/>
              <a:gd name="connsiteX1" fmla="*/ 11210598 w 11509730"/>
              <a:gd name="connsiteY1" fmla="*/ 0 h 4404825"/>
              <a:gd name="connsiteX2" fmla="*/ 11509730 w 11509730"/>
              <a:gd name="connsiteY2" fmla="*/ 299132 h 4404825"/>
              <a:gd name="connsiteX3" fmla="*/ 11509730 w 11509730"/>
              <a:gd name="connsiteY3" fmla="*/ 4105693 h 4404825"/>
              <a:gd name="connsiteX4" fmla="*/ 11210598 w 11509730"/>
              <a:gd name="connsiteY4" fmla="*/ 4404825 h 4404825"/>
              <a:gd name="connsiteX5" fmla="*/ 299132 w 11509730"/>
              <a:gd name="connsiteY5" fmla="*/ 4404825 h 4404825"/>
              <a:gd name="connsiteX6" fmla="*/ 0 w 11509730"/>
              <a:gd name="connsiteY6" fmla="*/ 4105693 h 4404825"/>
              <a:gd name="connsiteX7" fmla="*/ 0 w 11509730"/>
              <a:gd name="connsiteY7" fmla="*/ 299132 h 4404825"/>
              <a:gd name="connsiteX8" fmla="*/ 299132 w 11509730"/>
              <a:gd name="connsiteY8" fmla="*/ 0 h 44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4404825">
                <a:moveTo>
                  <a:pt x="299132" y="0"/>
                </a:moveTo>
                <a:lnTo>
                  <a:pt x="11210598" y="0"/>
                </a:lnTo>
                <a:cubicBezTo>
                  <a:pt x="11375804" y="0"/>
                  <a:pt x="11509730" y="133926"/>
                  <a:pt x="11509730" y="299132"/>
                </a:cubicBezTo>
                <a:lnTo>
                  <a:pt x="11509730" y="4105693"/>
                </a:lnTo>
                <a:cubicBezTo>
                  <a:pt x="11509730" y="4270899"/>
                  <a:pt x="11375804" y="4404825"/>
                  <a:pt x="11210598" y="4404825"/>
                </a:cubicBezTo>
                <a:lnTo>
                  <a:pt x="299132" y="4404825"/>
                </a:lnTo>
                <a:cubicBezTo>
                  <a:pt x="133926" y="4404825"/>
                  <a:pt x="0" y="4270899"/>
                  <a:pt x="0" y="4105693"/>
                </a:cubicBezTo>
                <a:lnTo>
                  <a:pt x="0" y="299132"/>
                </a:lnTo>
                <a:cubicBezTo>
                  <a:pt x="0" y="133926"/>
                  <a:pt x="133926" y="0"/>
                  <a:pt x="299132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21C7E-4348-443E-B7C8-EE213DFF1CB1}" type="datetime1">
              <a:rPr lang="en-US" smtClean="0"/>
              <a:t>10/13/2025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51928" y="5111854"/>
            <a:ext cx="6400800" cy="13898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36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CE7E7D-ED4A-B625-6CB8-4D71682F6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20042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2BB8D-1BA0-4790-987D-651470CA8928}" type="datetime1">
              <a:rPr lang="en-US" smtClean="0"/>
              <a:t>10/13/2025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88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459028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91348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64B5AC7-D387-41BC-BBB6-F6DD0E8CACDB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1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61425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25225-80A2-7139-2A81-39CA926639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373" y="3067414"/>
            <a:ext cx="11509730" cy="3458229"/>
          </a:xfrm>
          <a:custGeom>
            <a:avLst/>
            <a:gdLst>
              <a:gd name="connsiteX0" fmla="*/ 351529 w 11509730"/>
              <a:gd name="connsiteY0" fmla="*/ 0 h 3458229"/>
              <a:gd name="connsiteX1" fmla="*/ 11158201 w 11509730"/>
              <a:gd name="connsiteY1" fmla="*/ 0 h 3458229"/>
              <a:gd name="connsiteX2" fmla="*/ 11509730 w 11509730"/>
              <a:gd name="connsiteY2" fmla="*/ 351529 h 3458229"/>
              <a:gd name="connsiteX3" fmla="*/ 11509730 w 11509730"/>
              <a:gd name="connsiteY3" fmla="*/ 3106700 h 3458229"/>
              <a:gd name="connsiteX4" fmla="*/ 11158201 w 11509730"/>
              <a:gd name="connsiteY4" fmla="*/ 3458229 h 3458229"/>
              <a:gd name="connsiteX5" fmla="*/ 351529 w 11509730"/>
              <a:gd name="connsiteY5" fmla="*/ 3458229 h 3458229"/>
              <a:gd name="connsiteX6" fmla="*/ 0 w 11509730"/>
              <a:gd name="connsiteY6" fmla="*/ 3106700 h 3458229"/>
              <a:gd name="connsiteX7" fmla="*/ 0 w 11509730"/>
              <a:gd name="connsiteY7" fmla="*/ 351529 h 3458229"/>
              <a:gd name="connsiteX8" fmla="*/ 351529 w 11509730"/>
              <a:gd name="connsiteY8" fmla="*/ 0 h 345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09730" h="3458229">
                <a:moveTo>
                  <a:pt x="351529" y="0"/>
                </a:moveTo>
                <a:lnTo>
                  <a:pt x="11158201" y="0"/>
                </a:lnTo>
                <a:cubicBezTo>
                  <a:pt x="11352345" y="0"/>
                  <a:pt x="11509730" y="157385"/>
                  <a:pt x="11509730" y="351529"/>
                </a:cubicBezTo>
                <a:lnTo>
                  <a:pt x="11509730" y="3106700"/>
                </a:lnTo>
                <a:cubicBezTo>
                  <a:pt x="11509730" y="3300844"/>
                  <a:pt x="11352345" y="3458229"/>
                  <a:pt x="11158201" y="3458229"/>
                </a:cubicBezTo>
                <a:lnTo>
                  <a:pt x="351529" y="3458229"/>
                </a:lnTo>
                <a:cubicBezTo>
                  <a:pt x="157385" y="3458229"/>
                  <a:pt x="0" y="3300844"/>
                  <a:pt x="0" y="3106700"/>
                </a:cubicBezTo>
                <a:lnTo>
                  <a:pt x="0" y="351529"/>
                </a:lnTo>
                <a:cubicBezTo>
                  <a:pt x="0" y="157385"/>
                  <a:pt x="157385" y="0"/>
                  <a:pt x="35152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519672"/>
            <a:ext cx="3494314" cy="338328"/>
          </a:xfrm>
        </p:spPr>
        <p:txBody>
          <a:bodyPr/>
          <a:lstStyle/>
          <a:p>
            <a:fld id="{48CD4B21-9C97-4358-8E22-9F49A31BDF6B}" type="datetime1">
              <a:rPr lang="en-US" smtClean="0"/>
              <a:t>10/13/2025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772400" cy="224028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519672"/>
            <a:ext cx="2805405" cy="338328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6519672"/>
            <a:ext cx="429207" cy="338328"/>
          </a:xfrm>
        </p:spPr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0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03504"/>
            <a:ext cx="11155680" cy="9704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5F6FDB5-F783-3538-287C-754C11C309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768" y="1828800"/>
            <a:ext cx="6176399" cy="4425696"/>
          </a:xfrm>
          <a:custGeom>
            <a:avLst/>
            <a:gdLst>
              <a:gd name="connsiteX0" fmla="*/ 325421 w 6450717"/>
              <a:gd name="connsiteY0" fmla="*/ 0 h 4425696"/>
              <a:gd name="connsiteX1" fmla="*/ 6125296 w 6450717"/>
              <a:gd name="connsiteY1" fmla="*/ 0 h 4425696"/>
              <a:gd name="connsiteX2" fmla="*/ 6450717 w 6450717"/>
              <a:gd name="connsiteY2" fmla="*/ 325421 h 4425696"/>
              <a:gd name="connsiteX3" fmla="*/ 6450717 w 6450717"/>
              <a:gd name="connsiteY3" fmla="*/ 4100275 h 4425696"/>
              <a:gd name="connsiteX4" fmla="*/ 6125296 w 6450717"/>
              <a:gd name="connsiteY4" fmla="*/ 4425696 h 4425696"/>
              <a:gd name="connsiteX5" fmla="*/ 325421 w 6450717"/>
              <a:gd name="connsiteY5" fmla="*/ 4425696 h 4425696"/>
              <a:gd name="connsiteX6" fmla="*/ 0 w 6450717"/>
              <a:gd name="connsiteY6" fmla="*/ 4100275 h 4425696"/>
              <a:gd name="connsiteX7" fmla="*/ 0 w 6450717"/>
              <a:gd name="connsiteY7" fmla="*/ 325421 h 4425696"/>
              <a:gd name="connsiteX8" fmla="*/ 325421 w 6450717"/>
              <a:gd name="connsiteY8" fmla="*/ 0 h 4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50717" h="4425696">
                <a:moveTo>
                  <a:pt x="325421" y="0"/>
                </a:moveTo>
                <a:lnTo>
                  <a:pt x="6125296" y="0"/>
                </a:lnTo>
                <a:cubicBezTo>
                  <a:pt x="6305021" y="0"/>
                  <a:pt x="6450717" y="145696"/>
                  <a:pt x="6450717" y="325421"/>
                </a:cubicBezTo>
                <a:lnTo>
                  <a:pt x="6450717" y="4100275"/>
                </a:lnTo>
                <a:cubicBezTo>
                  <a:pt x="6450717" y="4280000"/>
                  <a:pt x="6305021" y="4425696"/>
                  <a:pt x="6125296" y="4425696"/>
                </a:cubicBezTo>
                <a:lnTo>
                  <a:pt x="325421" y="4425696"/>
                </a:lnTo>
                <a:cubicBezTo>
                  <a:pt x="145696" y="4425696"/>
                  <a:pt x="0" y="4280000"/>
                  <a:pt x="0" y="4100275"/>
                </a:cubicBezTo>
                <a:lnTo>
                  <a:pt x="0" y="325421"/>
                </a:lnTo>
                <a:cubicBezTo>
                  <a:pt x="0" y="145696"/>
                  <a:pt x="145696" y="0"/>
                  <a:pt x="325421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87768" y="1828800"/>
            <a:ext cx="4297680" cy="4428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FABC-5F70-4DE9-8A42-1DE3D93319BF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2967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48639"/>
            <a:ext cx="4855464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5F2F272-6D18-7E06-3E9A-D10C5C5021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6"/>
            <a:ext cx="4775158" cy="4039043"/>
          </a:xfrm>
          <a:custGeom>
            <a:avLst/>
            <a:gdLst>
              <a:gd name="connsiteX0" fmla="*/ 305917 w 4855463"/>
              <a:gd name="connsiteY0" fmla="*/ 0 h 4039043"/>
              <a:gd name="connsiteX1" fmla="*/ 4549547 w 4855463"/>
              <a:gd name="connsiteY1" fmla="*/ 0 h 4039043"/>
              <a:gd name="connsiteX2" fmla="*/ 4849249 w 4855463"/>
              <a:gd name="connsiteY2" fmla="*/ 244264 h 4039043"/>
              <a:gd name="connsiteX3" fmla="*/ 4855463 w 4855463"/>
              <a:gd name="connsiteY3" fmla="*/ 305907 h 4039043"/>
              <a:gd name="connsiteX4" fmla="*/ 4855463 w 4855463"/>
              <a:gd name="connsiteY4" fmla="*/ 3733136 h 4039043"/>
              <a:gd name="connsiteX5" fmla="*/ 4849249 w 4855463"/>
              <a:gd name="connsiteY5" fmla="*/ 3794779 h 4039043"/>
              <a:gd name="connsiteX6" fmla="*/ 4549547 w 4855463"/>
              <a:gd name="connsiteY6" fmla="*/ 4039043 h 4039043"/>
              <a:gd name="connsiteX7" fmla="*/ 305917 w 4855463"/>
              <a:gd name="connsiteY7" fmla="*/ 4039043 h 4039043"/>
              <a:gd name="connsiteX8" fmla="*/ 0 w 4855463"/>
              <a:gd name="connsiteY8" fmla="*/ 3733126 h 4039043"/>
              <a:gd name="connsiteX9" fmla="*/ 0 w 4855463"/>
              <a:gd name="connsiteY9" fmla="*/ 305917 h 4039043"/>
              <a:gd name="connsiteX10" fmla="*/ 305917 w 4855463"/>
              <a:gd name="connsiteY10" fmla="*/ 0 h 4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5463" h="4039043">
                <a:moveTo>
                  <a:pt x="305917" y="0"/>
                </a:moveTo>
                <a:lnTo>
                  <a:pt x="4549547" y="0"/>
                </a:lnTo>
                <a:cubicBezTo>
                  <a:pt x="4697381" y="0"/>
                  <a:pt x="4820723" y="104863"/>
                  <a:pt x="4849249" y="244264"/>
                </a:cubicBezTo>
                <a:lnTo>
                  <a:pt x="4855463" y="305907"/>
                </a:lnTo>
                <a:lnTo>
                  <a:pt x="4855463" y="3733136"/>
                </a:lnTo>
                <a:lnTo>
                  <a:pt x="4849249" y="3794779"/>
                </a:lnTo>
                <a:cubicBezTo>
                  <a:pt x="4820723" y="3934180"/>
                  <a:pt x="4697381" y="4039043"/>
                  <a:pt x="4549547" y="4039043"/>
                </a:cubicBezTo>
                <a:lnTo>
                  <a:pt x="305917" y="4039043"/>
                </a:lnTo>
                <a:cubicBezTo>
                  <a:pt x="136964" y="4039043"/>
                  <a:pt x="0" y="3902079"/>
                  <a:pt x="0" y="3733126"/>
                </a:cubicBezTo>
                <a:lnTo>
                  <a:pt x="0" y="305917"/>
                </a:lnTo>
                <a:cubicBezTo>
                  <a:pt x="0" y="136964"/>
                  <a:pt x="136964" y="0"/>
                  <a:pt x="305917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2AAB-0859-49C5-9F81-D3744B520913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4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0218"/>
            <a:ext cx="3827439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639E5C-EF58-65A1-C364-F58DE761581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0075" y="2293494"/>
            <a:ext cx="3666744" cy="4039044"/>
          </a:xfrm>
          <a:custGeom>
            <a:avLst/>
            <a:gdLst>
              <a:gd name="connsiteX0" fmla="*/ 292716 w 3666744"/>
              <a:gd name="connsiteY0" fmla="*/ 0 h 4039044"/>
              <a:gd name="connsiteX1" fmla="*/ 3374028 w 3666744"/>
              <a:gd name="connsiteY1" fmla="*/ 0 h 4039044"/>
              <a:gd name="connsiteX2" fmla="*/ 3666744 w 3666744"/>
              <a:gd name="connsiteY2" fmla="*/ 292716 h 4039044"/>
              <a:gd name="connsiteX3" fmla="*/ 3666744 w 3666744"/>
              <a:gd name="connsiteY3" fmla="*/ 3746328 h 4039044"/>
              <a:gd name="connsiteX4" fmla="*/ 3374028 w 3666744"/>
              <a:gd name="connsiteY4" fmla="*/ 4039044 h 4039044"/>
              <a:gd name="connsiteX5" fmla="*/ 292716 w 3666744"/>
              <a:gd name="connsiteY5" fmla="*/ 4039044 h 4039044"/>
              <a:gd name="connsiteX6" fmla="*/ 0 w 3666744"/>
              <a:gd name="connsiteY6" fmla="*/ 3746328 h 4039044"/>
              <a:gd name="connsiteX7" fmla="*/ 0 w 3666744"/>
              <a:gd name="connsiteY7" fmla="*/ 292716 h 4039044"/>
              <a:gd name="connsiteX8" fmla="*/ 292716 w 3666744"/>
              <a:gd name="connsiteY8" fmla="*/ 0 h 4039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66744" h="4039044">
                <a:moveTo>
                  <a:pt x="292716" y="0"/>
                </a:moveTo>
                <a:lnTo>
                  <a:pt x="3374028" y="0"/>
                </a:lnTo>
                <a:cubicBezTo>
                  <a:pt x="3535691" y="0"/>
                  <a:pt x="3666744" y="131053"/>
                  <a:pt x="3666744" y="292716"/>
                </a:cubicBezTo>
                <a:lnTo>
                  <a:pt x="3666744" y="3746328"/>
                </a:lnTo>
                <a:cubicBezTo>
                  <a:pt x="3666744" y="3907991"/>
                  <a:pt x="3535691" y="4039044"/>
                  <a:pt x="3374028" y="4039044"/>
                </a:cubicBezTo>
                <a:lnTo>
                  <a:pt x="292716" y="4039044"/>
                </a:lnTo>
                <a:cubicBezTo>
                  <a:pt x="131053" y="4039044"/>
                  <a:pt x="0" y="3907991"/>
                  <a:pt x="0" y="3746328"/>
                </a:cubicBezTo>
                <a:lnTo>
                  <a:pt x="0" y="292716"/>
                </a:lnTo>
                <a:cubicBezTo>
                  <a:pt x="0" y="131053"/>
                  <a:pt x="131053" y="0"/>
                  <a:pt x="292716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0787" y="549275"/>
            <a:ext cx="6561138" cy="57881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0E27-EFA9-4706-B7B3-384BAC09CA5C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36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8527-6BF7-45BD-8E9C-2BDCA53716A3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0951116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4992624"/>
            <a:ext cx="11201400" cy="122529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D2C4-0829-4B37-AFA9-97EED5EA275A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776" y="786384"/>
            <a:ext cx="11201400" cy="4206240"/>
          </a:xfrm>
        </p:spPr>
        <p:txBody>
          <a:bodyPr anchor="b">
            <a:normAutofit/>
          </a:bodyPr>
          <a:lstStyle>
            <a:lvl1pPr marL="0" indent="0" algn="ctr">
              <a:buNone/>
              <a:defRPr sz="27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892157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242A1-A384-8CB1-904B-45EEDF23C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809744"/>
            <a:ext cx="5897880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C6FDB9-A3B3-A4DB-D081-D27ECC704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3353C-D70D-4D92-85A4-BE6E7FCC2830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D72DC-8ED1-FAB8-CD4C-7BDCAEA2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FCFB0-1D5D-C25F-A74C-5CFB9C1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F59BDE-94E7-56D6-3D7F-6145311BA2D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603504"/>
            <a:ext cx="11201400" cy="420624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7800" dirty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956763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22C3-A8C0-4CE4-AFAA-25D23CB3242F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230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B6EAC-4E38-4BC4-964B-55A6571A4EBF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8969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DDD8-66B1-484C-ABC1-3F6C2E131531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374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11480"/>
            <a:ext cx="5397718" cy="37398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6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873752"/>
            <a:ext cx="4517136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A0D73698-4765-4C7F-8C74-6EF048F95E94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8F28510C-0939-D915-FCC8-7D8AD44757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20113" y="342900"/>
            <a:ext cx="5131133" cy="6172200"/>
          </a:xfrm>
          <a:custGeom>
            <a:avLst/>
            <a:gdLst>
              <a:gd name="connsiteX0" fmla="*/ 305905 w 5334000"/>
              <a:gd name="connsiteY0" fmla="*/ 0 h 6172200"/>
              <a:gd name="connsiteX1" fmla="*/ 5028095 w 5334000"/>
              <a:gd name="connsiteY1" fmla="*/ 0 h 6172200"/>
              <a:gd name="connsiteX2" fmla="*/ 5334000 w 5334000"/>
              <a:gd name="connsiteY2" fmla="*/ 305905 h 6172200"/>
              <a:gd name="connsiteX3" fmla="*/ 5334000 w 5334000"/>
              <a:gd name="connsiteY3" fmla="*/ 5866295 h 6172200"/>
              <a:gd name="connsiteX4" fmla="*/ 5028095 w 5334000"/>
              <a:gd name="connsiteY4" fmla="*/ 6172200 h 6172200"/>
              <a:gd name="connsiteX5" fmla="*/ 305905 w 5334000"/>
              <a:gd name="connsiteY5" fmla="*/ 6172200 h 6172200"/>
              <a:gd name="connsiteX6" fmla="*/ 0 w 5334000"/>
              <a:gd name="connsiteY6" fmla="*/ 5866295 h 6172200"/>
              <a:gd name="connsiteX7" fmla="*/ 0 w 5334000"/>
              <a:gd name="connsiteY7" fmla="*/ 305905 h 6172200"/>
              <a:gd name="connsiteX8" fmla="*/ 305905 w 5334000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4000" h="6172200">
                <a:moveTo>
                  <a:pt x="305905" y="0"/>
                </a:moveTo>
                <a:lnTo>
                  <a:pt x="5028095" y="0"/>
                </a:lnTo>
                <a:cubicBezTo>
                  <a:pt x="5197042" y="0"/>
                  <a:pt x="5334000" y="136958"/>
                  <a:pt x="5334000" y="305905"/>
                </a:cubicBezTo>
                <a:lnTo>
                  <a:pt x="5334000" y="5866295"/>
                </a:lnTo>
                <a:cubicBezTo>
                  <a:pt x="5334000" y="6035242"/>
                  <a:pt x="5197042" y="6172200"/>
                  <a:pt x="5028095" y="6172200"/>
                </a:cubicBezTo>
                <a:lnTo>
                  <a:pt x="305905" y="6172200"/>
                </a:lnTo>
                <a:cubicBezTo>
                  <a:pt x="136958" y="6172200"/>
                  <a:pt x="0" y="6035242"/>
                  <a:pt x="0" y="5866295"/>
                </a:cubicBezTo>
                <a:lnTo>
                  <a:pt x="0" y="305905"/>
                </a:lnTo>
                <a:cubicBezTo>
                  <a:pt x="0" y="136958"/>
                  <a:pt x="136958" y="0"/>
                  <a:pt x="305905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650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36776" y="5276088"/>
            <a:ext cx="9061704" cy="466344"/>
          </a:xfrm>
        </p:spPr>
        <p:txBody>
          <a:bodyPr anchor="t">
            <a:normAutofit/>
          </a:bodyPr>
          <a:lstStyle>
            <a:lvl1pPr>
              <a:lnSpc>
                <a:spcPct val="120000"/>
              </a:lnSpc>
              <a:defRPr sz="22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828800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BEC5-37D0-4E5C-8671-D7D2A06BE21B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35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351F96B-ED98-BF55-D2B0-047000EF48E1}"/>
              </a:ext>
            </a:extLst>
          </p:cNvPr>
          <p:cNvSpPr/>
          <p:nvPr/>
        </p:nvSpPr>
        <p:spPr>
          <a:xfrm>
            <a:off x="806386" y="760151"/>
            <a:ext cx="10579222" cy="5337698"/>
          </a:xfrm>
          <a:prstGeom prst="roundRect">
            <a:avLst>
              <a:gd name="adj" fmla="val 6093"/>
            </a:avLst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0EDE6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2093976"/>
            <a:ext cx="8695944" cy="2130552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FC37-12B5-4EB9-BB05-B5E210E93FF0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13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450699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438912"/>
            <a:ext cx="9619488" cy="452628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0F6F3-6829-4CDD-B3A1-8F321E27194A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79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1542D-3EA5-35E3-406E-8496EA7D40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8556" y="4965192"/>
            <a:ext cx="9148947" cy="1289304"/>
          </a:xfrm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BD3F2A-2B85-D7B7-24A2-D01A281CD79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9768" y="1179576"/>
            <a:ext cx="9317736" cy="3785616"/>
          </a:xfrm>
        </p:spPr>
        <p:txBody>
          <a:bodyPr anchor="b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A6F2-8C52-8488-999E-FEF7877BA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6652C-AA1E-4738-883B-0336FAAA5DB1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AFB98B-06E5-997A-53DA-CC0E6A6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9DD64-9865-92B3-BED2-F770E976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73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7" y="294248"/>
            <a:ext cx="11164825" cy="9584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25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24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F56A5-925A-45AB-8491-C696F304662B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84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6166"/>
            <a:ext cx="11164824" cy="976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7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0213" y="2020888"/>
            <a:ext cx="5211762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2512" y="1380744"/>
            <a:ext cx="5212080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81750" y="2020888"/>
            <a:ext cx="5213350" cy="4343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82B41-9B9A-4653-8E8E-9D57A4983847}" type="datetime1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1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0A14-C874-4C11-943E-4B7AAF73B997}" type="datetime1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32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60914-BFFA-4E5B-B382-06A92C8508A8}" type="datetime1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696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3615"/>
            <a:ext cx="3595634" cy="221284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9" y="2823029"/>
            <a:ext cx="3309608" cy="3481355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995" y="553616"/>
            <a:ext cx="6466741" cy="575256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E75D-2E4A-469A-9092-8B43711F5315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153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557784"/>
            <a:ext cx="3593592" cy="221231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767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DACA751-BBB2-3E33-EA6C-54B4A7F6842B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02843" y="342901"/>
            <a:ext cx="7346258" cy="6172198"/>
          </a:xfrm>
          <a:custGeom>
            <a:avLst/>
            <a:gdLst>
              <a:gd name="connsiteX0" fmla="*/ 264355 w 6785782"/>
              <a:gd name="connsiteY0" fmla="*/ 0 h 6172198"/>
              <a:gd name="connsiteX1" fmla="*/ 6521427 w 6785782"/>
              <a:gd name="connsiteY1" fmla="*/ 0 h 6172198"/>
              <a:gd name="connsiteX2" fmla="*/ 6785782 w 6785782"/>
              <a:gd name="connsiteY2" fmla="*/ 264355 h 6172198"/>
              <a:gd name="connsiteX3" fmla="*/ 6785782 w 6785782"/>
              <a:gd name="connsiteY3" fmla="*/ 5907843 h 6172198"/>
              <a:gd name="connsiteX4" fmla="*/ 6521427 w 6785782"/>
              <a:gd name="connsiteY4" fmla="*/ 6172198 h 6172198"/>
              <a:gd name="connsiteX5" fmla="*/ 264355 w 6785782"/>
              <a:gd name="connsiteY5" fmla="*/ 6172198 h 6172198"/>
              <a:gd name="connsiteX6" fmla="*/ 0 w 6785782"/>
              <a:gd name="connsiteY6" fmla="*/ 5907843 h 6172198"/>
              <a:gd name="connsiteX7" fmla="*/ 0 w 6785782"/>
              <a:gd name="connsiteY7" fmla="*/ 264355 h 6172198"/>
              <a:gd name="connsiteX8" fmla="*/ 264355 w 6785782"/>
              <a:gd name="connsiteY8" fmla="*/ 0 h 61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85782" h="6172198">
                <a:moveTo>
                  <a:pt x="264355" y="0"/>
                </a:moveTo>
                <a:lnTo>
                  <a:pt x="6521427" y="0"/>
                </a:lnTo>
                <a:cubicBezTo>
                  <a:pt x="6667426" y="0"/>
                  <a:pt x="6785782" y="118356"/>
                  <a:pt x="6785782" y="264355"/>
                </a:cubicBezTo>
                <a:lnTo>
                  <a:pt x="6785782" y="5907843"/>
                </a:lnTo>
                <a:cubicBezTo>
                  <a:pt x="6785782" y="6053842"/>
                  <a:pt x="6667426" y="6172198"/>
                  <a:pt x="6521427" y="6172198"/>
                </a:cubicBezTo>
                <a:lnTo>
                  <a:pt x="264355" y="6172198"/>
                </a:lnTo>
                <a:cubicBezTo>
                  <a:pt x="118356" y="6172198"/>
                  <a:pt x="0" y="6053842"/>
                  <a:pt x="0" y="5907843"/>
                </a:cubicBezTo>
                <a:lnTo>
                  <a:pt x="0" y="264355"/>
                </a:lnTo>
                <a:cubicBezTo>
                  <a:pt x="0" y="118356"/>
                  <a:pt x="118356" y="0"/>
                  <a:pt x="264355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6FD38-01FF-4539-8A35-AB19E4D5C3A7}" type="datetime1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9480" y="411480"/>
            <a:ext cx="4361688" cy="39684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2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9480" y="4873752"/>
            <a:ext cx="4206240" cy="138074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5FC269D-AA10-2D35-8DD6-33E0E2CC40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7472" y="343038"/>
            <a:ext cx="6257031" cy="6172200"/>
          </a:xfrm>
          <a:custGeom>
            <a:avLst/>
            <a:gdLst>
              <a:gd name="connsiteX0" fmla="*/ 318609 w 6257031"/>
              <a:gd name="connsiteY0" fmla="*/ 0 h 6172200"/>
              <a:gd name="connsiteX1" fmla="*/ 5938422 w 6257031"/>
              <a:gd name="connsiteY1" fmla="*/ 0 h 6172200"/>
              <a:gd name="connsiteX2" fmla="*/ 6257031 w 6257031"/>
              <a:gd name="connsiteY2" fmla="*/ 318609 h 6172200"/>
              <a:gd name="connsiteX3" fmla="*/ 6257031 w 6257031"/>
              <a:gd name="connsiteY3" fmla="*/ 5853591 h 6172200"/>
              <a:gd name="connsiteX4" fmla="*/ 5938422 w 6257031"/>
              <a:gd name="connsiteY4" fmla="*/ 6172200 h 6172200"/>
              <a:gd name="connsiteX5" fmla="*/ 318609 w 6257031"/>
              <a:gd name="connsiteY5" fmla="*/ 6172200 h 6172200"/>
              <a:gd name="connsiteX6" fmla="*/ 0 w 6257031"/>
              <a:gd name="connsiteY6" fmla="*/ 5853591 h 6172200"/>
              <a:gd name="connsiteX7" fmla="*/ 0 w 6257031"/>
              <a:gd name="connsiteY7" fmla="*/ 318609 h 6172200"/>
              <a:gd name="connsiteX8" fmla="*/ 318609 w 6257031"/>
              <a:gd name="connsiteY8" fmla="*/ 0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031" h="6172200">
                <a:moveTo>
                  <a:pt x="318609" y="0"/>
                </a:moveTo>
                <a:lnTo>
                  <a:pt x="5938422" y="0"/>
                </a:lnTo>
                <a:cubicBezTo>
                  <a:pt x="6114385" y="0"/>
                  <a:pt x="6257031" y="142646"/>
                  <a:pt x="6257031" y="318609"/>
                </a:cubicBezTo>
                <a:lnTo>
                  <a:pt x="6257031" y="5853591"/>
                </a:lnTo>
                <a:cubicBezTo>
                  <a:pt x="6257031" y="6029554"/>
                  <a:pt x="6114385" y="6172200"/>
                  <a:pt x="5938422" y="6172200"/>
                </a:cubicBezTo>
                <a:lnTo>
                  <a:pt x="318609" y="6172200"/>
                </a:lnTo>
                <a:cubicBezTo>
                  <a:pt x="142646" y="6172200"/>
                  <a:pt x="0" y="6029554"/>
                  <a:pt x="0" y="5853591"/>
                </a:cubicBezTo>
                <a:lnTo>
                  <a:pt x="0" y="318609"/>
                </a:lnTo>
                <a:cubicBezTo>
                  <a:pt x="0" y="142646"/>
                  <a:pt x="142646" y="0"/>
                  <a:pt x="318609" y="0"/>
                </a:cubicBezTo>
                <a:close/>
              </a:path>
            </a:pathLst>
          </a:custGeo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fld id="{19A3EA51-69C4-4090-B98A-31CA47A2E35E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16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9768" y="3264408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C5BFC-EF85-4C2B-8809-2F9E7D76A143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8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27318"/>
            <a:ext cx="7370064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9768" y="3622673"/>
            <a:ext cx="7370064" cy="22311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05FF-0F6F-4DB7-B5D6-9BF14E40F716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27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9317736" cy="445312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96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4965192"/>
            <a:ext cx="5431536" cy="1289304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33933-AD95-42CF-A390-A7073FD506A1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6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50E307-C64C-483A-9485-A61D01D72197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25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768" y="5093208"/>
            <a:ext cx="5669280" cy="116128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C36CA3-7064-4E52-B24E-E3CC37B36CB8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341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A12A6-507C-2714-2F24-09ADE11584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810512"/>
            <a:ext cx="7772400" cy="4562856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45713-EE4C-7615-B812-531C14CF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F469A-9BA4-41D9-A358-7174319CB857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849E7-8E94-3B02-239C-AAB481596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44BD7-C050-D052-8408-65ADAAF6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1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768" y="1380744"/>
            <a:ext cx="10652760" cy="4901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9768" y="6519672"/>
            <a:ext cx="2843784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9D380B3-E270-4064-8D13-292A875F6C31}" type="datetime1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536" y="6519672"/>
            <a:ext cx="264261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5720" y="6519672"/>
            <a:ext cx="457200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274F5D-21DC-40EF-8DBA-AB9BB119E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7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it.wikipedia.org/wiki/Francesca_Alinov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substackcdn.com/image/fetch/$s_!re1w!,f_auto,q_auto:good,fl_progressive:steep/https%3A%2F%2Fsubstack-post-media.s3.amazonaws.com%2Fpublic%2Fimages%2F6fd8128f-84ba-44b2-9576-0418e0ff3c9d_1512x2016.jpeg" TargetMode="Externa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1E8AF1A-B8B4-1A51-C207-F3043F135A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8176" y="1536192"/>
            <a:ext cx="9171432" cy="2615184"/>
          </a:xfrm>
        </p:spPr>
        <p:txBody>
          <a:bodyPr anchor="ctr">
            <a:normAutofit/>
          </a:bodyPr>
          <a:lstStyle/>
          <a:p>
            <a:r>
              <a:rPr lang="hr-HR" sz="6600" dirty="0">
                <a:latin typeface="Broadway" pitchFamily="82" charset="77"/>
              </a:rPr>
              <a:t>O empatiji i </a:t>
            </a:r>
            <a:r>
              <a:rPr lang="hr-HR" sz="6600" dirty="0" err="1">
                <a:latin typeface="Broadway" pitchFamily="82" charset="77"/>
              </a:rPr>
              <a:t>empatizmu</a:t>
            </a:r>
            <a:endParaRPr lang="en-US" sz="6600" dirty="0">
              <a:latin typeface="Broadway" pitchFamily="82" charset="77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C0CC877-19AD-18F5-C396-8D40E78D4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8176" y="4427554"/>
            <a:ext cx="9171432" cy="1143000"/>
          </a:xfrm>
        </p:spPr>
        <p:txBody>
          <a:bodyPr anchor="t">
            <a:normAutofit/>
          </a:bodyPr>
          <a:lstStyle/>
          <a:p>
            <a:r>
              <a:rPr lang="hr-HR" sz="2800" dirty="0">
                <a:latin typeface="Broadway" pitchFamily="82" charset="77"/>
                <a:cs typeface="Broadway" panose="020F0502020204030204" pitchFamily="34" charset="0"/>
              </a:rPr>
              <a:t>Stanislav Matačić</a:t>
            </a:r>
          </a:p>
        </p:txBody>
      </p:sp>
    </p:spTree>
    <p:extLst>
      <p:ext uri="{BB962C8B-B14F-4D97-AF65-F5344CB8AC3E}">
        <p14:creationId xmlns:p14="http://schemas.microsoft.com/office/powerpoint/2010/main" val="100284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mpathy in Creativity and Design Thinking">
            <a:extLst>
              <a:ext uri="{FF2B5EF4-FFF2-40B4-BE49-F238E27FC236}">
                <a16:creationId xmlns:a16="http://schemas.microsoft.com/office/drawing/2014/main" id="{D3C21B1B-15AD-352B-CD3D-987B46A3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33377"/>
            <a:ext cx="9525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54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92ACD-8523-ACB5-64FE-8A4D4E2EE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25ECD-61E1-8614-9327-DD5326F80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29768"/>
            <a:ext cx="10890374" cy="1627632"/>
          </a:xfrm>
        </p:spPr>
        <p:txBody>
          <a:bodyPr anchor="t">
            <a:normAutofit/>
          </a:bodyPr>
          <a:lstStyle/>
          <a:p>
            <a:r>
              <a:rPr lang="en-HR" dirty="0"/>
              <a:t>Pojmovi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E98954-EFB4-3A47-E6F6-B3A320455DF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0537467"/>
              </p:ext>
            </p:extLst>
          </p:nvPr>
        </p:nvGraphicFramePr>
        <p:xfrm>
          <a:off x="429768" y="3264408"/>
          <a:ext cx="10890374" cy="28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137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1B64-6D8B-18C2-CE5E-E49463E75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400" b="1" dirty="0"/>
              <a:t>Intuicija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C7636-A0A7-828D-FFD4-29DFF6834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52728"/>
            <a:ext cx="10652760" cy="5605272"/>
          </a:xfrm>
        </p:spPr>
        <p:txBody>
          <a:bodyPr>
            <a:normAutofit/>
          </a:bodyPr>
          <a:lstStyle/>
          <a:p>
            <a:r>
              <a:rPr lang="en-HR" dirty="0"/>
              <a:t>AI</a:t>
            </a:r>
          </a:p>
          <a:p>
            <a:r>
              <a:rPr lang="en-HR" dirty="0"/>
              <a:t>… je </a:t>
            </a:r>
            <a:r>
              <a:rPr lang="en-HR" sz="2400" dirty="0">
                <a:solidFill>
                  <a:srgbClr val="FF0000"/>
                </a:solidFill>
              </a:rPr>
              <a:t>neposredno SHVAĆANJE, OSJEĆAJ ILI PREDOSJEĆAJ, koje dolazi iz NESVJESNOG UMA bez svjesnog rasuđivanja ili logičke analize</a:t>
            </a:r>
            <a:r>
              <a:rPr lang="en-HR" dirty="0"/>
              <a:t>, temeljen na prošlim iskustvima, znanju ili nesvjesnim opažajima</a:t>
            </a:r>
          </a:p>
          <a:p>
            <a:r>
              <a:rPr lang="en-US" dirty="0"/>
              <a:t>P</a:t>
            </a:r>
            <a:r>
              <a:rPr lang="en-HR" dirty="0"/>
              <a:t>ojam iz filozofije</a:t>
            </a:r>
          </a:p>
          <a:p>
            <a:r>
              <a:rPr lang="en-HR" dirty="0"/>
              <a:t>Etimologija: intuitio - gledanje, zrenje</a:t>
            </a:r>
          </a:p>
          <a:p>
            <a:endParaRPr lang="en-HR" dirty="0"/>
          </a:p>
          <a:p>
            <a:r>
              <a:rPr lang="en-HR" dirty="0"/>
              <a:t>HRVATSKA ENCIKLOPEDIJA</a:t>
            </a:r>
          </a:p>
          <a:p>
            <a:r>
              <a:rPr lang="en-HR" b="1" dirty="0"/>
              <a:t>Pronicavost</a:t>
            </a:r>
            <a:r>
              <a:rPr lang="en-HR" dirty="0"/>
              <a:t>, NEPOSREDNI uvid, izravno spoznavanje bez diskurzivnog razmišljanja.</a:t>
            </a:r>
          </a:p>
          <a:p>
            <a:r>
              <a:rPr lang="en-HR" dirty="0"/>
              <a:t>U svakodnevnom govoru: manje ili više točan osjećaj za ono što se NE MOŽE PROVJERITI ; proces neposrednog shvaćanja neke situacije, osobe ili pojave bez posebnog razmišljanja ili zaključivanja, katkad obojen osjećajima. Javlja se kao nagao, nerastumačiv uvid u sit</a:t>
            </a:r>
            <a:r>
              <a:rPr lang="hr-HR" dirty="0"/>
              <a:t>u</a:t>
            </a:r>
            <a:r>
              <a:rPr lang="en-HR" dirty="0"/>
              <a:t>aciju</a:t>
            </a:r>
            <a:r>
              <a:rPr lang="hr-HR" dirty="0"/>
              <a:t>.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4079886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934B3-A5BD-AAD3-F8C4-A325957B7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4000" b="1" dirty="0"/>
              <a:t>Simpatija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40A85-93B1-FE12-03EA-44E7DE7E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52728"/>
            <a:ext cx="10652760" cy="5605272"/>
          </a:xfrm>
        </p:spPr>
        <p:txBody>
          <a:bodyPr>
            <a:normAutofit/>
          </a:bodyPr>
          <a:lstStyle/>
          <a:p>
            <a:r>
              <a:rPr lang="en-HR" dirty="0"/>
              <a:t>AI</a:t>
            </a:r>
          </a:p>
          <a:p>
            <a:r>
              <a:rPr lang="en-US" sz="2000" dirty="0"/>
              <a:t>S</a:t>
            </a:r>
            <a:r>
              <a:rPr lang="en-HR" sz="2000" dirty="0"/>
              <a:t>impatija je </a:t>
            </a:r>
            <a:r>
              <a:rPr lang="en-HR" sz="2600" dirty="0">
                <a:solidFill>
                  <a:srgbClr val="FF0000"/>
                </a:solidFill>
              </a:rPr>
              <a:t>pozitivan osjećaj privlačnosti ili naklonosti prema drugoj osobi ili nečemu</a:t>
            </a:r>
            <a:r>
              <a:rPr lang="en-HR" sz="2000" dirty="0"/>
              <a:t>, često spontan </a:t>
            </a:r>
            <a:r>
              <a:rPr lang="hr-HR" sz="2000" dirty="0"/>
              <a:t>i</a:t>
            </a:r>
            <a:r>
              <a:rPr lang="en-HR" sz="2000" dirty="0"/>
              <a:t> neobjašnjiv, a može biti preduvjet za emocionalne odnose poput prijateljstva ili ljubavi</a:t>
            </a:r>
          </a:p>
          <a:p>
            <a:endParaRPr lang="en-HR" sz="2000" dirty="0"/>
          </a:p>
          <a:p>
            <a:r>
              <a:rPr lang="en-HR" sz="2000" dirty="0"/>
              <a:t>Etimologija: syn (sa) – pathein (osjećati, patiti)</a:t>
            </a:r>
          </a:p>
          <a:p>
            <a:endParaRPr lang="en-HR" sz="2000" dirty="0"/>
          </a:p>
          <a:p>
            <a:r>
              <a:rPr lang="en-HR" sz="2000" dirty="0"/>
              <a:t>HRVATSKA ENCIKLOPEDIJA</a:t>
            </a:r>
          </a:p>
          <a:p>
            <a:r>
              <a:rPr lang="en-HR" sz="2000" dirty="0"/>
              <a:t>Suosjećanje</a:t>
            </a:r>
            <a:r>
              <a:rPr lang="hr-HR" sz="2000" dirty="0"/>
              <a:t>,</a:t>
            </a:r>
            <a:r>
              <a:rPr lang="hr-HR" sz="2000" b="1" dirty="0"/>
              <a:t> privlačnost</a:t>
            </a:r>
            <a:r>
              <a:rPr lang="en-HR" sz="2000" b="1" dirty="0"/>
              <a:t> </a:t>
            </a:r>
            <a:r>
              <a:rPr lang="en-HR" sz="2000" dirty="0"/>
              <a:t>– POZITIVAN čuvstveni odnos prema nekome ili nečemu, sklonost, naklonost – suprotnost je antipatija</a:t>
            </a:r>
          </a:p>
          <a:p>
            <a:r>
              <a:rPr lang="en-HR" sz="2000" dirty="0"/>
              <a:t>Simpatičan: drag, mio, privlačan</a:t>
            </a:r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759402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14AC-E5B0-593C-EACC-B49A65598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sz="3600" b="1" dirty="0"/>
              <a:t>Empatija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7B827-3AA4-2DA0-9499-5ABD5E3B9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52728"/>
            <a:ext cx="10652760" cy="5605272"/>
          </a:xfrm>
        </p:spPr>
        <p:txBody>
          <a:bodyPr>
            <a:normAutofit/>
          </a:bodyPr>
          <a:lstStyle/>
          <a:p>
            <a:r>
              <a:rPr lang="en-HR" dirty="0"/>
              <a:t>AI</a:t>
            </a:r>
          </a:p>
          <a:p>
            <a:r>
              <a:rPr lang="en-HR" sz="2400" dirty="0">
                <a:solidFill>
                  <a:srgbClr val="FF0000"/>
                </a:solidFill>
              </a:rPr>
              <a:t>… je sposobnost prepoznavanja, razumijevanja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HR" sz="2400" dirty="0">
                <a:solidFill>
                  <a:srgbClr val="FF0000"/>
                </a:solidFill>
              </a:rPr>
              <a:t> dijeljenja osjećaja druge osobe da se doživi situacija iz njene p</a:t>
            </a:r>
            <a:r>
              <a:rPr lang="hr-HR" sz="2400" dirty="0">
                <a:solidFill>
                  <a:srgbClr val="FF0000"/>
                </a:solidFill>
              </a:rPr>
              <a:t>e</a:t>
            </a:r>
            <a:r>
              <a:rPr lang="en-HR" sz="2400" dirty="0">
                <a:solidFill>
                  <a:srgbClr val="FF0000"/>
                </a:solidFill>
              </a:rPr>
              <a:t>rspektive bez osuđivanja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  <a:endParaRPr lang="en-HR" sz="2400" dirty="0">
              <a:solidFill>
                <a:srgbClr val="FF0000"/>
              </a:solidFill>
            </a:endParaRPr>
          </a:p>
          <a:p>
            <a:r>
              <a:rPr lang="en-US" dirty="0" err="1"/>
              <a:t>Etimologija</a:t>
            </a:r>
            <a:r>
              <a:rPr lang="en-US" dirty="0"/>
              <a:t>: e</a:t>
            </a:r>
            <a:r>
              <a:rPr lang="en-HR" dirty="0"/>
              <a:t>m = u , pathos = osjećaj, oćut          -             </a:t>
            </a:r>
          </a:p>
          <a:p>
            <a:r>
              <a:rPr lang="en-HR" dirty="0"/>
              <a:t>SUOSJEĆANJE , SUĆUT</a:t>
            </a:r>
          </a:p>
          <a:p>
            <a:pPr marL="0" indent="0">
              <a:buNone/>
            </a:pPr>
            <a:endParaRPr lang="en-HR" dirty="0"/>
          </a:p>
          <a:p>
            <a:r>
              <a:rPr lang="en-HR" sz="2400" b="1" dirty="0">
                <a:solidFill>
                  <a:srgbClr val="FF0000"/>
                </a:solidFill>
              </a:rPr>
              <a:t>IZVOR EMPATIJE JE U NESVJESNOM A REZULTAT U SVJESNOM</a:t>
            </a:r>
          </a:p>
          <a:p>
            <a:endParaRPr lang="en-HR" dirty="0"/>
          </a:p>
          <a:p>
            <a:r>
              <a:rPr lang="en-HR" dirty="0"/>
              <a:t>HRVATSKA ENCIKLOPEDIJA</a:t>
            </a:r>
          </a:p>
          <a:p>
            <a:r>
              <a:rPr lang="en-HR" dirty="0"/>
              <a:t>1. </a:t>
            </a:r>
            <a:r>
              <a:rPr lang="en-HR" sz="2000" b="1" dirty="0">
                <a:solidFill>
                  <a:srgbClr val="FF0000"/>
                </a:solidFill>
              </a:rPr>
              <a:t>kognitivno</a:t>
            </a:r>
            <a:r>
              <a:rPr lang="en-HR" sz="2000" dirty="0">
                <a:solidFill>
                  <a:srgbClr val="FF0000"/>
                </a:solidFill>
              </a:rPr>
              <a:t> razumijevanje čuvstava </a:t>
            </a: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HR" sz="2000" dirty="0">
                <a:solidFill>
                  <a:srgbClr val="FF0000"/>
                </a:solidFill>
              </a:rPr>
              <a:t>pozicije druge osobe</a:t>
            </a:r>
          </a:p>
          <a:p>
            <a:r>
              <a:rPr lang="en-HR" dirty="0"/>
              <a:t>2.</a:t>
            </a:r>
            <a:r>
              <a:rPr lang="en-HR" sz="2000" b="1" dirty="0">
                <a:solidFill>
                  <a:srgbClr val="FF0000"/>
                </a:solidFill>
              </a:rPr>
              <a:t>emocionalno</a:t>
            </a:r>
            <a:r>
              <a:rPr lang="en-HR" sz="2000" dirty="0">
                <a:solidFill>
                  <a:srgbClr val="FF0000"/>
                </a:solidFill>
              </a:rPr>
              <a:t> uživljavanje u osjećaje druge</a:t>
            </a:r>
            <a:r>
              <a:rPr lang="hr-HR" sz="2000" dirty="0">
                <a:solidFill>
                  <a:srgbClr val="FF0000"/>
                </a:solidFill>
              </a:rPr>
              <a:t> osobe</a:t>
            </a:r>
            <a:r>
              <a:rPr lang="en-HR" sz="2000" dirty="0">
                <a:solidFill>
                  <a:srgbClr val="FF0000"/>
                </a:solidFill>
              </a:rPr>
              <a:t>. </a:t>
            </a:r>
            <a:r>
              <a:rPr lang="en-HR" dirty="0"/>
              <a:t>To uživljavanje omogućava gledanje svijeta njezinim očima, što je posebno važno tijekom psihologijskog savjetovanja ili psihoterapije</a:t>
            </a:r>
          </a:p>
        </p:txBody>
      </p:sp>
    </p:spTree>
    <p:extLst>
      <p:ext uri="{BB962C8B-B14F-4D97-AF65-F5344CB8AC3E}">
        <p14:creationId xmlns:p14="http://schemas.microsoft.com/office/powerpoint/2010/main" val="463595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B6F90-C23F-FB75-F500-5172CB92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/>
          <a:p>
            <a:r>
              <a:rPr lang="en-US" b="1" i="1" dirty="0"/>
              <a:t>E</a:t>
            </a:r>
            <a:r>
              <a:rPr lang="en-HR" b="1" i="1" dirty="0"/>
              <a:t>mpatizirati </a:t>
            </a:r>
            <a:r>
              <a:rPr lang="en-HR" dirty="0"/>
              <a:t>– nema definicije glagola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93929C-3225-112B-EB8A-448EB5064F8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2103308"/>
              </p:ext>
            </p:extLst>
          </p:nvPr>
        </p:nvGraphicFramePr>
        <p:xfrm>
          <a:off x="5422392" y="640080"/>
          <a:ext cx="5971032" cy="572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8441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8CDE1-053F-4695-DC18-ACE4D81AE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Empatizam</a:t>
            </a:r>
            <a:r>
              <a:rPr lang="en-HR" dirty="0"/>
              <a:t> – </a:t>
            </a:r>
            <a:r>
              <a:rPr lang="hr-HR" dirty="0"/>
              <a:t>ne postoji definicija pojma</a:t>
            </a:r>
            <a:br>
              <a:rPr lang="en-HR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27093-4100-1408-AD6C-DB1F6F8C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477256"/>
          </a:xfrm>
        </p:spPr>
        <p:txBody>
          <a:bodyPr>
            <a:normAutofit/>
          </a:bodyPr>
          <a:lstStyle/>
          <a:p>
            <a:pPr algn="just"/>
            <a:r>
              <a:rPr lang="en-US" sz="2000" dirty="0"/>
              <a:t>S</a:t>
            </a:r>
            <a:r>
              <a:rPr lang="en-HR" sz="2000" dirty="0"/>
              <a:t>vaki pojam označen sufiksom –IZAM koji se obično koristi za označavanje teorija ili pravaca, suspektan je</a:t>
            </a:r>
            <a:r>
              <a:rPr lang="en-US" sz="2000" dirty="0"/>
              <a:t> </a:t>
            </a:r>
            <a:r>
              <a:rPr lang="hr-HR" sz="2000" dirty="0"/>
              <a:t>i </a:t>
            </a:r>
            <a:r>
              <a:rPr lang="en-HR" sz="2000" dirty="0"/>
              <a:t>na ideologiju odnosno</a:t>
            </a:r>
            <a:r>
              <a:rPr lang="hr-HR" sz="2000" dirty="0"/>
              <a:t> na</a:t>
            </a:r>
            <a:r>
              <a:rPr lang="en-HR" sz="2000" dirty="0"/>
              <a:t> isključivost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HR" sz="2000" dirty="0"/>
              <a:t>manipulaciju </a:t>
            </a:r>
            <a:r>
              <a:rPr lang="en-US" sz="2000" dirty="0" err="1"/>
              <a:t>te</a:t>
            </a:r>
            <a:r>
              <a:rPr lang="en-HR" sz="2000" dirty="0"/>
              <a:t> “čitanje složenosti života, ljudske prirode </a:t>
            </a:r>
            <a:r>
              <a:rPr lang="en-US" sz="2000" dirty="0" err="1"/>
              <a:t>i</a:t>
            </a:r>
            <a:r>
              <a:rPr lang="en-HR" sz="2000" dirty="0"/>
              <a:t> kulture” viđen</a:t>
            </a:r>
            <a:r>
              <a:rPr lang="hr-HR" sz="2000" dirty="0"/>
              <a:t>o</a:t>
            </a:r>
            <a:r>
              <a:rPr lang="en-HR" sz="2000" dirty="0"/>
              <a:t> iz samo jednog kuta gledanja</a:t>
            </a:r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HR" sz="2000" dirty="0">
                <a:solidFill>
                  <a:srgbClr val="FF0000"/>
                </a:solidFill>
              </a:rPr>
              <a:t>SIHOANALIZA  NIJE  “PSIHOANALIZAM”</a:t>
            </a:r>
          </a:p>
          <a:p>
            <a:pPr algn="just"/>
            <a:r>
              <a:rPr lang="en-HR" sz="2000" dirty="0"/>
              <a:t>Ovaj mi se termin koji je u psihoanalizu uveo Bolognini, čini vrijednim istaknuti </a:t>
            </a:r>
            <a:r>
              <a:rPr lang="en-US" sz="2000" dirty="0" err="1"/>
              <a:t>i</a:t>
            </a:r>
            <a:r>
              <a:rPr lang="en-HR" sz="2000" dirty="0"/>
              <a:t> promovirati danas</a:t>
            </a:r>
          </a:p>
          <a:p>
            <a:pPr algn="just"/>
            <a:r>
              <a:rPr lang="en-HR" sz="2000" dirty="0"/>
              <a:t>EMPATIJA uostalom kao </a:t>
            </a:r>
            <a:r>
              <a:rPr lang="en-US" sz="2000" dirty="0" err="1"/>
              <a:t>i</a:t>
            </a:r>
            <a:r>
              <a:rPr lang="en-HR" sz="2000" dirty="0"/>
              <a:t> NARCIZAM </a:t>
            </a:r>
            <a:r>
              <a:rPr lang="en-HR" sz="2000" dirty="0">
                <a:solidFill>
                  <a:srgbClr val="FF0000"/>
                </a:solidFill>
              </a:rPr>
              <a:t>nisu izvorno psihoanalitički termini</a:t>
            </a:r>
            <a:r>
              <a:rPr lang="en-HR" sz="2000" dirty="0"/>
              <a:t>, ali su upravo u psihoanalizi druge polovine 20-tog stoljeća itekako prisutni </a:t>
            </a:r>
            <a:r>
              <a:rPr lang="en-US" sz="2000" dirty="0" err="1"/>
              <a:t>i</a:t>
            </a:r>
            <a:r>
              <a:rPr lang="en-HR" sz="2000" dirty="0"/>
              <a:t> razrađeni a u današnje vrijeme su dosta popularni kako u svakodnevnom govoru tako </a:t>
            </a:r>
            <a:r>
              <a:rPr lang="en-US" sz="2000" dirty="0" err="1"/>
              <a:t>i</a:t>
            </a:r>
            <a:r>
              <a:rPr lang="en-HR" sz="2000" dirty="0"/>
              <a:t> u javnom diskursu u medijima, kulturi posebice na društvenim mrežama.</a:t>
            </a:r>
          </a:p>
          <a:p>
            <a:pPr algn="just"/>
            <a:r>
              <a:rPr lang="en-US" sz="2000" dirty="0"/>
              <a:t>EMPATIZAM je </a:t>
            </a:r>
            <a:r>
              <a:rPr lang="en-US" sz="2000" dirty="0" err="1"/>
              <a:t>upravo</a:t>
            </a:r>
            <a:r>
              <a:rPr lang="en-US" sz="2000" dirty="0"/>
              <a:t> taj </a:t>
            </a:r>
            <a:r>
              <a:rPr lang="en-US" sz="2000" dirty="0" err="1"/>
              <a:t>termin</a:t>
            </a:r>
            <a:r>
              <a:rPr lang="en-US" sz="2000" dirty="0"/>
              <a:t> </a:t>
            </a:r>
            <a:r>
              <a:rPr lang="en-US" sz="2000" dirty="0" err="1"/>
              <a:t>preklapanj</a:t>
            </a:r>
            <a:r>
              <a:rPr lang="hr-HR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empatije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narcizma</a:t>
            </a:r>
            <a:endParaRPr lang="en-US" sz="2000" dirty="0"/>
          </a:p>
          <a:p>
            <a:pPr algn="just"/>
            <a:r>
              <a:rPr lang="en-HR" sz="2400" b="1" dirty="0"/>
              <a:t>EMPATIZAM = </a:t>
            </a:r>
            <a:r>
              <a:rPr lang="en-HR" sz="2400" b="1" dirty="0">
                <a:solidFill>
                  <a:srgbClr val="FF0000"/>
                </a:solidFill>
              </a:rPr>
              <a:t> EMPAT</a:t>
            </a:r>
            <a:r>
              <a:rPr lang="en-HR" sz="2400" b="1" dirty="0"/>
              <a:t>(IJA) + NARC(</a:t>
            </a:r>
            <a:r>
              <a:rPr lang="en-HR" sz="2400" b="1" dirty="0">
                <a:solidFill>
                  <a:srgbClr val="FF0000"/>
                </a:solidFill>
              </a:rPr>
              <a:t>IZAM</a:t>
            </a:r>
            <a:r>
              <a:rPr lang="en-HR" sz="24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4102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3B627-7591-11E3-3958-25691B33A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MANIFEST </a:t>
            </a:r>
            <a:r>
              <a:rPr lang="hr-HR" b="1" dirty="0"/>
              <a:t> </a:t>
            </a:r>
            <a:r>
              <a:rPr lang="en-HR" b="1" dirty="0"/>
              <a:t>EMPATIZMA </a:t>
            </a:r>
            <a:r>
              <a:rPr lang="en-HR" sz="2800" b="1" dirty="0"/>
              <a:t>(1983) </a:t>
            </a:r>
            <a:br>
              <a:rPr lang="en-HR" dirty="0"/>
            </a:br>
            <a:r>
              <a:rPr lang="en-HR" dirty="0"/>
              <a:t>FRANCESCA </a:t>
            </a:r>
            <a:r>
              <a:rPr lang="hr-HR" dirty="0"/>
              <a:t> </a:t>
            </a:r>
            <a:r>
              <a:rPr lang="en-HR" dirty="0"/>
              <a:t>ALINOVI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95338-1B7A-9D37-CFE4-5E29A467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1" y="829779"/>
            <a:ext cx="5456996" cy="5744758"/>
          </a:xfrm>
        </p:spPr>
        <p:txBody>
          <a:bodyPr>
            <a:noAutofit/>
          </a:bodyPr>
          <a:lstStyle/>
          <a:p>
            <a:r>
              <a:rPr lang="en-HR" sz="2000" dirty="0">
                <a:solidFill>
                  <a:srgbClr val="FF0000"/>
                </a:solidFill>
              </a:rPr>
              <a:t>“Empatija je poput bolesti: ona je isticanje ekstaze -  ekstaze  isticanja, izlaganja.”</a:t>
            </a:r>
          </a:p>
          <a:p>
            <a:r>
              <a:rPr lang="en-US" sz="2000" dirty="0"/>
              <a:t>U</a:t>
            </a:r>
            <a:r>
              <a:rPr lang="en-HR" sz="2000" dirty="0"/>
              <a:t>žitak u izlaganju sebe drugome</a:t>
            </a:r>
          </a:p>
          <a:p>
            <a:r>
              <a:rPr lang="en-US" sz="2000" dirty="0"/>
              <a:t>E</a:t>
            </a:r>
            <a:r>
              <a:rPr lang="en-HR" sz="2000" dirty="0"/>
              <a:t>gzibicionizam u suštini</a:t>
            </a:r>
          </a:p>
          <a:p>
            <a:r>
              <a:rPr lang="en-US" sz="2000" dirty="0" err="1"/>
              <a:t>Izokretanje</a:t>
            </a:r>
            <a:r>
              <a:rPr lang="en-US" sz="2000" dirty="0"/>
              <a:t> (p</a:t>
            </a:r>
            <a:r>
              <a:rPr lang="en-HR" sz="2000" dirty="0"/>
              <a:t>erveritanje) pojma</a:t>
            </a:r>
          </a:p>
          <a:p>
            <a:r>
              <a:rPr lang="en-US" sz="2000" dirty="0"/>
              <a:t>N</a:t>
            </a:r>
            <a:r>
              <a:rPr lang="en-HR" sz="2000" dirty="0"/>
              <a:t>e kao </a:t>
            </a:r>
            <a:r>
              <a:rPr lang="en-HR" sz="2000" dirty="0">
                <a:solidFill>
                  <a:srgbClr val="FF0000"/>
                </a:solidFill>
              </a:rPr>
              <a:t>“bolje razumjeti drugoga”  </a:t>
            </a:r>
            <a:r>
              <a:rPr lang="en-HR" sz="2000" dirty="0"/>
              <a:t>već </a:t>
            </a:r>
            <a:r>
              <a:rPr lang="en-HR" sz="2000" dirty="0">
                <a:solidFill>
                  <a:srgbClr val="FF0000"/>
                </a:solidFill>
              </a:rPr>
              <a:t>“uživati u isticanju </a:t>
            </a:r>
            <a:r>
              <a:rPr lang="hr-HR" sz="2000" dirty="0">
                <a:solidFill>
                  <a:srgbClr val="FF0000"/>
                </a:solidFill>
              </a:rPr>
              <a:t>i izlaganju </a:t>
            </a:r>
            <a:r>
              <a:rPr lang="en-HR" sz="2000" dirty="0">
                <a:solidFill>
                  <a:srgbClr val="FF0000"/>
                </a:solidFill>
              </a:rPr>
              <a:t>sebe</a:t>
            </a:r>
            <a:r>
              <a:rPr lang="hr-HR" sz="2000" dirty="0">
                <a:solidFill>
                  <a:srgbClr val="FF0000"/>
                </a:solidFill>
              </a:rPr>
              <a:t> drugome</a:t>
            </a:r>
            <a:r>
              <a:rPr lang="en-HR" sz="2000" dirty="0">
                <a:solidFill>
                  <a:srgbClr val="FF0000"/>
                </a:solidFill>
              </a:rPr>
              <a:t>”</a:t>
            </a:r>
          </a:p>
          <a:p>
            <a:r>
              <a:rPr lang="hr-HR" sz="2000" dirty="0" err="1"/>
              <a:t>Narcistička</a:t>
            </a:r>
            <a:r>
              <a:rPr lang="hr-HR" sz="2000" dirty="0"/>
              <a:t> ekstaza = „romantičarski pogled” na empatiju</a:t>
            </a:r>
            <a:endParaRPr lang="en-HR" sz="2000" dirty="0"/>
          </a:p>
          <a:p>
            <a:r>
              <a:rPr lang="en-HR" sz="2400" b="1" dirty="0"/>
              <a:t>KAKO DANAS RAZLIKOVATI EMPATIJU OD EMPATIZMA?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0CAF05B-661A-168C-3784-3434FB8683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38" y="0"/>
            <a:ext cx="117148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pic>
        <p:nvPicPr>
          <p:cNvPr id="5121" name="Picture 2" descr="Francesca Alinovi - Wikipedia">
            <a:hlinkClick r:id="rId2"/>
            <a:extLst>
              <a:ext uri="{FF2B5EF4-FFF2-40B4-BE49-F238E27FC236}">
                <a16:creationId xmlns:a16="http://schemas.microsoft.com/office/drawing/2014/main" id="{5912B8FA-1ADE-CBB0-48CE-27637833C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4" y="1422399"/>
            <a:ext cx="5710995" cy="515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5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5B447-CE27-A05D-B476-395BDD030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HR" sz="4000" b="1" dirty="0"/>
              <a:t>Psihoanalitička empatija </a:t>
            </a:r>
            <a:r>
              <a:rPr lang="en-HR" sz="4000" dirty="0"/>
              <a:t>– </a:t>
            </a:r>
            <a:br>
              <a:rPr lang="en-HR" sz="4000" dirty="0"/>
            </a:br>
            <a:r>
              <a:rPr lang="en-HR" sz="4000" dirty="0"/>
              <a:t>Psihoanaliza kao laboratorij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EB779-B455-A145-7315-9D1EA654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193792"/>
          </a:xfrm>
        </p:spPr>
        <p:txBody>
          <a:bodyPr>
            <a:normAutofit fontScale="92500"/>
          </a:bodyPr>
          <a:lstStyle/>
          <a:p>
            <a:pPr lvl="1"/>
            <a:r>
              <a:rPr lang="en-US" sz="2400" dirty="0" err="1">
                <a:solidFill>
                  <a:srgbClr val="FF0000"/>
                </a:solidFill>
              </a:rPr>
              <a:t>tzv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hr-HR" sz="2400" dirty="0">
                <a:solidFill>
                  <a:srgbClr val="FF0000"/>
                </a:solidFill>
              </a:rPr>
              <a:t>PRIRODNA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hr-HR" sz="24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PSIHOANALITIČKA EMPATIJA</a:t>
            </a:r>
          </a:p>
          <a:p>
            <a:pPr lvl="1"/>
            <a:endParaRPr lang="en-HR" sz="2400" dirty="0">
              <a:solidFill>
                <a:srgbClr val="FF0000"/>
              </a:solidFill>
            </a:endParaRPr>
          </a:p>
          <a:p>
            <a:pPr lvl="1" algn="just"/>
            <a:r>
              <a:rPr lang="en-HR" sz="2000" dirty="0"/>
              <a:t>Mogli bismo kazati da </a:t>
            </a:r>
            <a:r>
              <a:rPr lang="en-HR" sz="2000" b="1" dirty="0"/>
              <a:t>U BITI NEMA RAZLIKE </a:t>
            </a:r>
            <a:r>
              <a:rPr lang="en-HR" sz="2000" dirty="0"/>
              <a:t>između </a:t>
            </a:r>
            <a:r>
              <a:rPr lang="hr-HR" sz="2000" dirty="0"/>
              <a:t>prirodne</a:t>
            </a:r>
            <a:r>
              <a:rPr lang="en-HR" sz="2000" dirty="0"/>
              <a:t> </a:t>
            </a:r>
            <a:r>
              <a:rPr lang="en-US" sz="2000" dirty="0"/>
              <a:t>i</a:t>
            </a:r>
            <a:r>
              <a:rPr lang="en-HR" sz="2000" dirty="0"/>
              <a:t> psihoanalitičke empatije jedino što j</a:t>
            </a:r>
            <a:r>
              <a:rPr lang="hr-HR" sz="2000" dirty="0"/>
              <a:t>e</a:t>
            </a:r>
            <a:r>
              <a:rPr lang="en-HR" sz="2000" dirty="0"/>
              <a:t> unutar psihoanalitičkog procesa možemo osjetiti u elementarnoj formi, bolje osvjestiti </a:t>
            </a:r>
            <a:r>
              <a:rPr lang="en-US" sz="2000" dirty="0" err="1"/>
              <a:t>i</a:t>
            </a:r>
            <a:r>
              <a:rPr lang="en-HR" sz="2000" dirty="0"/>
              <a:t> razumjeti </a:t>
            </a:r>
            <a:r>
              <a:rPr lang="hr-HR" sz="2000" dirty="0"/>
              <a:t>te na temelju toga ponuditi interpretaciju.</a:t>
            </a:r>
          </a:p>
          <a:p>
            <a:pPr lvl="1" algn="just"/>
            <a:endParaRPr lang="hr-HR" sz="2000" dirty="0"/>
          </a:p>
          <a:p>
            <a:pPr lvl="1" algn="just"/>
            <a:r>
              <a:rPr lang="hr-HR" sz="2000" dirty="0"/>
              <a:t>PSIHOANALIZA JE  NAJBOLJI DO SADA KONSTRUIRANI </a:t>
            </a:r>
            <a:r>
              <a:rPr lang="hr-HR" sz="2000" dirty="0">
                <a:solidFill>
                  <a:srgbClr val="FF0000"/>
                </a:solidFill>
              </a:rPr>
              <a:t>LABORATORIJ ZA PSIHOLOŠKA ISTRAŽIVANJA (IN VIVO)</a:t>
            </a:r>
            <a:r>
              <a:rPr lang="hr-HR" sz="2000" dirty="0"/>
              <a:t> - U ANALITIČKOM POLJU KOJE NASTAJE IZMEĐU DVIJE PSIHE.</a:t>
            </a:r>
          </a:p>
          <a:p>
            <a:pPr lvl="1" algn="just"/>
            <a:endParaRPr lang="hr-HR" sz="2000" dirty="0"/>
          </a:p>
          <a:p>
            <a:pPr lvl="1" algn="just"/>
            <a:r>
              <a:rPr lang="hr-HR" sz="2000" b="1" dirty="0"/>
              <a:t>U LABORATORIJU PSIHOANALIZE SE MOŽE KAO U UVEĆANOM MJERILU (MIKROSKOPU), VIDJETI I ANALIZIRATI TE RAZUMIJEVATI BILO KOJI JEDNOSTAVNI  ILI  SLOŽENI PSIHIČKI FENOMEN.</a:t>
            </a:r>
            <a:endParaRPr lang="en-HR" sz="2000" b="1" dirty="0"/>
          </a:p>
        </p:txBody>
      </p:sp>
    </p:spTree>
    <p:extLst>
      <p:ext uri="{BB962C8B-B14F-4D97-AF65-F5344CB8AC3E}">
        <p14:creationId xmlns:p14="http://schemas.microsoft.com/office/powerpoint/2010/main" val="3071602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3FD73-D117-26B7-4663-6C2E81036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768" y="438912"/>
            <a:ext cx="11494008" cy="4654296"/>
          </a:xfrm>
        </p:spPr>
        <p:txBody>
          <a:bodyPr anchor="t">
            <a:normAutofit/>
          </a:bodyPr>
          <a:lstStyle/>
          <a:p>
            <a:pPr algn="just"/>
            <a:br>
              <a:rPr lang="en-HR" sz="3200" dirty="0"/>
            </a:br>
            <a:br>
              <a:rPr lang="en-HR" sz="3200" dirty="0"/>
            </a:br>
            <a:br>
              <a:rPr lang="en-HR" sz="3200" dirty="0"/>
            </a:br>
            <a:br>
              <a:rPr lang="en-HR" sz="3200" dirty="0"/>
            </a:br>
            <a:r>
              <a:rPr lang="en-HR" sz="3200" dirty="0"/>
              <a:t>Poseb</a:t>
            </a:r>
            <a:r>
              <a:rPr lang="hr-HR" sz="3200" dirty="0"/>
              <a:t>no </a:t>
            </a:r>
            <a:r>
              <a:rPr lang="en-HR" sz="3200" dirty="0"/>
              <a:t>zajedničko osjećanje s pacijentom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HR" sz="3200" dirty="0"/>
              <a:t>razmišljanje o njemu ili s njim zajedno</a:t>
            </a:r>
            <a:r>
              <a:rPr lang="hr-HR" sz="3200" dirty="0"/>
              <a:t> - </a:t>
            </a:r>
            <a:r>
              <a:rPr lang="en-HR" sz="3200" dirty="0"/>
              <a:t>stanje koje omogućava psihoanalitičaru</a:t>
            </a:r>
            <a:r>
              <a:rPr lang="hr-HR" sz="3200" dirty="0"/>
              <a:t>  formuliranje  interpretacije.</a:t>
            </a:r>
            <a:endParaRPr lang="en-HR" sz="3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9C1A428-BFB0-5E80-06A4-3DD791366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6438" y="5093208"/>
            <a:ext cx="5975794" cy="1161288"/>
          </a:xfrm>
        </p:spPr>
        <p:txBody>
          <a:bodyPr>
            <a:noAutofit/>
          </a:bodyPr>
          <a:lstStyle/>
          <a:p>
            <a:r>
              <a:rPr lang="en-US" sz="2000" dirty="0"/>
              <a:t>DEFINICIJA KLINIČKOG KONCEPTA EMPATIJE </a:t>
            </a:r>
            <a:r>
              <a:rPr lang="hr-HR" sz="2000" dirty="0"/>
              <a:t>- </a:t>
            </a:r>
            <a:r>
              <a:rPr lang="en-US" sz="2000" dirty="0"/>
              <a:t> </a:t>
            </a:r>
            <a:r>
              <a:rPr lang="hr-HR" sz="2000" dirty="0" err="1"/>
              <a:t>tzv</a:t>
            </a:r>
            <a:r>
              <a:rPr lang="en-US" sz="2000" dirty="0"/>
              <a:t>. PSIHOANALITIČKE EMPATIJE</a:t>
            </a:r>
          </a:p>
        </p:txBody>
      </p:sp>
    </p:spTree>
    <p:extLst>
      <p:ext uri="{BB962C8B-B14F-4D97-AF65-F5344CB8AC3E}">
        <p14:creationId xmlns:p14="http://schemas.microsoft.com/office/powerpoint/2010/main" val="20580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87D296D-6DEC-67D3-3944-5906932F2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>
            <a:normAutofit fontScale="90000"/>
          </a:bodyPr>
          <a:lstStyle/>
          <a:p>
            <a:br>
              <a:rPr lang="hr-HR" sz="1500" dirty="0"/>
            </a:br>
            <a:br>
              <a:rPr lang="hr-HR" sz="1500" dirty="0"/>
            </a:br>
            <a:br>
              <a:rPr lang="hr-HR" sz="1500" dirty="0"/>
            </a:br>
            <a:r>
              <a:rPr lang="hr-HR" sz="1500" dirty="0"/>
              <a:t>    </a:t>
            </a:r>
            <a:r>
              <a:rPr lang="hr-HR" sz="3600" b="1" dirty="0"/>
              <a:t>O čemu ćemo  danas?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9F3B561-E7B3-1631-1672-700CFEB34A16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831744851"/>
              </p:ext>
            </p:extLst>
          </p:nvPr>
        </p:nvGraphicFramePr>
        <p:xfrm>
          <a:off x="4820076" y="1380744"/>
          <a:ext cx="6766560" cy="4983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217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F3D3-CC58-514C-4633-7A266E296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/>
          <a:p>
            <a:r>
              <a:rPr lang="en-HR" dirty="0"/>
              <a:t>Psihoanaliza u 20-tim godinama 20. stoljeća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045644D-5D1D-9F6D-A221-2A3BD86A650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27938207"/>
              </p:ext>
            </p:extLst>
          </p:nvPr>
        </p:nvGraphicFramePr>
        <p:xfrm>
          <a:off x="4425696" y="640080"/>
          <a:ext cx="7159752" cy="571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59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0719-EBB1-C7BA-E918-55DDFCA8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/>
          <a:p>
            <a:r>
              <a:rPr lang="en-HR" dirty="0"/>
              <a:t>Psihoanaliza u 50-tim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HR" dirty="0"/>
              <a:t>60-tim godinama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21A36B7-9D75-DB82-1692-D181348450F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9118086"/>
              </p:ext>
            </p:extLst>
          </p:nvPr>
        </p:nvGraphicFramePr>
        <p:xfrm>
          <a:off x="5422392" y="640080"/>
          <a:ext cx="5971032" cy="572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6210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5539-A2E1-6666-695D-84D56815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/>
          <a:p>
            <a:r>
              <a:rPr lang="en-US" dirty="0"/>
              <a:t>OLDEN</a:t>
            </a:r>
            <a:endParaRPr lang="en-HR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F80CAA-1961-276D-128F-82B44BC7197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28367181"/>
              </p:ext>
            </p:extLst>
          </p:nvPr>
        </p:nvGraphicFramePr>
        <p:xfrm>
          <a:off x="5422392" y="1600200"/>
          <a:ext cx="5788152" cy="46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994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65825-C48A-BAD0-09AE-B97E168C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/>
          <a:p>
            <a:r>
              <a:rPr lang="en-HR" dirty="0"/>
              <a:t>GREENSON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8B331B-7A7D-A9C5-D927-4527055CC3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696" y="640080"/>
            <a:ext cx="7159752" cy="5719763"/>
          </a:xfrm>
        </p:spPr>
        <p:txBody>
          <a:bodyPr>
            <a:normAutofit/>
          </a:bodyPr>
          <a:lstStyle/>
          <a:p>
            <a:r>
              <a:rPr lang="en-HR" dirty="0"/>
              <a:t>EMPATIJA JE SUŠTINSKI PREDSVJESNI PROCES</a:t>
            </a:r>
          </a:p>
          <a:p>
            <a:r>
              <a:rPr lang="en-HR" dirty="0"/>
              <a:t>EMPATIJA ZAHTIJEVA </a:t>
            </a:r>
            <a:r>
              <a:rPr lang="en-HR" b="1" dirty="0">
                <a:solidFill>
                  <a:srgbClr val="FF0000"/>
                </a:solidFill>
              </a:rPr>
              <a:t>REGRESIJU U SLUŽBI EGA</a:t>
            </a:r>
          </a:p>
          <a:p>
            <a:endParaRPr lang="en-HR" dirty="0"/>
          </a:p>
          <a:p>
            <a:r>
              <a:rPr lang="en-HR" dirty="0"/>
              <a:t>EMPATIJA I TEORIJSKO ZNANJE SE NADOPUNJAVAJU</a:t>
            </a:r>
          </a:p>
          <a:p>
            <a:r>
              <a:rPr lang="en-HR" dirty="0"/>
              <a:t>ZA EMPATIJU JE VAŽNA I UPOTREBA VLASTITIH ISKUSTAVA ANALITIČARA </a:t>
            </a:r>
          </a:p>
          <a:p>
            <a:endParaRPr lang="en-HR" dirty="0"/>
          </a:p>
          <a:p>
            <a:r>
              <a:rPr lang="en-HR" dirty="0"/>
              <a:t>EMPATIJA SE </a:t>
            </a:r>
            <a:r>
              <a:rPr lang="en-HR" b="1" dirty="0">
                <a:solidFill>
                  <a:srgbClr val="FF0000"/>
                </a:solidFill>
              </a:rPr>
              <a:t>NE MOŽE POUČAVATI  </a:t>
            </a:r>
            <a:r>
              <a:rPr lang="en-HR" dirty="0"/>
              <a:t>(ali </a:t>
            </a:r>
            <a:r>
              <a:rPr lang="hr-HR" dirty="0"/>
              <a:t>kapacitet za empatiju se </a:t>
            </a:r>
            <a:r>
              <a:rPr lang="en-HR" dirty="0"/>
              <a:t>može razvijati)</a:t>
            </a:r>
          </a:p>
          <a:p>
            <a:r>
              <a:rPr lang="en-HR" dirty="0"/>
              <a:t>ANALITIČAR KOJI JE NADIŠAO TENDENCIJE KA DEPRESIJI IMA VEĆI KAPACITET ZA EMPATIJU</a:t>
            </a:r>
          </a:p>
          <a:p>
            <a:endParaRPr lang="en-HR" dirty="0"/>
          </a:p>
          <a:p>
            <a:r>
              <a:rPr lang="en-HR" dirty="0"/>
              <a:t>ANALITIČAR TREBA BITI </a:t>
            </a:r>
            <a:r>
              <a:rPr lang="hr-HR" dirty="0"/>
              <a:t> </a:t>
            </a:r>
            <a:r>
              <a:rPr lang="en-HR" b="1" dirty="0">
                <a:solidFill>
                  <a:srgbClr val="FF0000"/>
                </a:solidFill>
              </a:rPr>
              <a:t>RECEPTIVAN </a:t>
            </a:r>
            <a:r>
              <a:rPr lang="hr-HR" b="1" dirty="0">
                <a:solidFill>
                  <a:srgbClr val="FF0000"/>
                </a:solidFill>
              </a:rPr>
              <a:t>(OSJETLJIV)</a:t>
            </a:r>
            <a:endParaRPr lang="en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27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80A31-7391-63CF-990E-C1E6A370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3493008" cy="3621024"/>
          </a:xfrm>
        </p:spPr>
        <p:txBody>
          <a:bodyPr anchor="t">
            <a:normAutofit/>
          </a:bodyPr>
          <a:lstStyle/>
          <a:p>
            <a:r>
              <a:rPr lang="en-HR" dirty="0"/>
              <a:t>KOHUT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924B264-05F8-68EF-016D-8F1D5E5BFCE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17282267"/>
              </p:ext>
            </p:extLst>
          </p:nvPr>
        </p:nvGraphicFramePr>
        <p:xfrm>
          <a:off x="4425696" y="640080"/>
          <a:ext cx="7159752" cy="571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931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5F5C6-64AA-E631-7761-6508BCDC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/>
          <a:p>
            <a:r>
              <a:rPr lang="en-HR" dirty="0"/>
              <a:t>PAO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C18B4C-5E58-57CF-4506-C6E97E26CBB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22443463"/>
              </p:ext>
            </p:extLst>
          </p:nvPr>
        </p:nvGraphicFramePr>
        <p:xfrm>
          <a:off x="5422392" y="1600200"/>
          <a:ext cx="5788152" cy="463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986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884E-FCAC-95F4-37FB-D54E90DC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anchor="b">
            <a:normAutofit/>
          </a:bodyPr>
          <a:lstStyle/>
          <a:p>
            <a:r>
              <a:rPr lang="en-HR" dirty="0"/>
              <a:t>KLEIN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69D7CFC3-7949-CFBE-B0C0-FB30CA08D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7105730"/>
              </p:ext>
            </p:extLst>
          </p:nvPr>
        </p:nvGraphicFramePr>
        <p:xfrm>
          <a:off x="429768" y="1380744"/>
          <a:ext cx="10652760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57553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67417-BDD1-DB11-F1FE-FC98AF96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RACKER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34CEF-F05E-1030-F0F8-140C2387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305805"/>
          </a:xfrm>
        </p:spPr>
        <p:txBody>
          <a:bodyPr>
            <a:normAutofit/>
          </a:bodyPr>
          <a:lstStyle/>
          <a:p>
            <a:r>
              <a:rPr lang="en-HR" dirty="0"/>
              <a:t>TRANSFER I KONTRATRANSFER (1968)</a:t>
            </a:r>
          </a:p>
          <a:p>
            <a:endParaRPr lang="en-HR" dirty="0"/>
          </a:p>
          <a:p>
            <a:r>
              <a:rPr lang="en-HR" sz="2400" b="1" dirty="0">
                <a:solidFill>
                  <a:srgbClr val="FF0000"/>
                </a:solidFill>
              </a:rPr>
              <a:t>KONKORDANTNI</a:t>
            </a:r>
            <a:r>
              <a:rPr lang="en-HR" sz="2400" dirty="0"/>
              <a:t> </a:t>
            </a:r>
            <a:r>
              <a:rPr lang="en-HR" dirty="0"/>
              <a:t>– identifikacija sa Selfom analizanta</a:t>
            </a:r>
          </a:p>
          <a:p>
            <a:endParaRPr lang="en-HR" dirty="0"/>
          </a:p>
          <a:p>
            <a:r>
              <a:rPr lang="en-HR" sz="2400" b="1" dirty="0">
                <a:solidFill>
                  <a:srgbClr val="FF0000"/>
                </a:solidFill>
              </a:rPr>
              <a:t>KOMPLEMENTARNI</a:t>
            </a:r>
            <a:r>
              <a:rPr lang="en-HR" sz="2400" dirty="0"/>
              <a:t> </a:t>
            </a:r>
            <a:r>
              <a:rPr lang="en-HR" dirty="0"/>
              <a:t>– identifikacija s analizantovim unutarnjim </a:t>
            </a:r>
            <a:r>
              <a:rPr lang="hr-HR" dirty="0"/>
              <a:t>O</a:t>
            </a:r>
            <a:r>
              <a:rPr lang="en-HR" dirty="0"/>
              <a:t>bjektima</a:t>
            </a:r>
          </a:p>
          <a:p>
            <a:endParaRPr lang="en-HR" dirty="0"/>
          </a:p>
          <a:p>
            <a:pPr algn="just"/>
            <a:r>
              <a:rPr lang="en-HR" sz="2400" b="1" dirty="0"/>
              <a:t>EMPATIJA</a:t>
            </a:r>
            <a:r>
              <a:rPr lang="en-HR" sz="2400" dirty="0"/>
              <a:t> obuhvaća sposobnost identifikacije </a:t>
            </a:r>
            <a:r>
              <a:rPr lang="en-HR" sz="2400" b="1" dirty="0"/>
              <a:t>i u KONKORDANTNOM </a:t>
            </a:r>
            <a:r>
              <a:rPr lang="en-US" sz="2400" b="1" dirty="0"/>
              <a:t>I</a:t>
            </a:r>
            <a:r>
              <a:rPr lang="en-HR" sz="2400" b="1" dirty="0"/>
              <a:t>  KOMPLEMENTARNOM KONTRATRANSFERU  </a:t>
            </a:r>
            <a:r>
              <a:rPr lang="en-HR" sz="2400" dirty="0"/>
              <a:t>- dakle, sa svjesnim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HR" sz="2400" dirty="0"/>
              <a:t>prezentiranim dijelom psihe analizanta ali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HR" sz="2400" dirty="0"/>
              <a:t>sa poreknutim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HR" sz="2400" dirty="0"/>
              <a:t>otcjepljenim</a:t>
            </a:r>
            <a:r>
              <a:rPr lang="hr-HR" sz="2400" dirty="0"/>
              <a:t> </a:t>
            </a:r>
            <a:r>
              <a:rPr lang="hr-HR" sz="2400" dirty="0" err="1"/>
              <a:t>djelovima</a:t>
            </a:r>
            <a:r>
              <a:rPr lang="hr-HR" sz="2400" dirty="0"/>
              <a:t> </a:t>
            </a:r>
            <a:r>
              <a:rPr lang="hr-HR" sz="2400" dirty="0" err="1"/>
              <a:t>Selfa</a:t>
            </a:r>
            <a:r>
              <a:rPr lang="en-HR" sz="2400" dirty="0"/>
              <a:t> te na koncu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HR" sz="2400" dirty="0"/>
              <a:t>s analizantovim unutarnjim </a:t>
            </a:r>
            <a:r>
              <a:rPr lang="hr-HR" sz="2400" dirty="0"/>
              <a:t>O</a:t>
            </a:r>
            <a:r>
              <a:rPr lang="en-HR" sz="2400" dirty="0"/>
              <a:t>bjektima</a:t>
            </a:r>
          </a:p>
          <a:p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3980644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5614D-F773-F0A5-5A48-7346CA26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BION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61A81-C98C-2E3B-EE4E-2939F4C3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477256"/>
          </a:xfrm>
        </p:spPr>
        <p:txBody>
          <a:bodyPr>
            <a:normAutofit lnSpcReduction="10000"/>
          </a:bodyPr>
          <a:lstStyle/>
          <a:p>
            <a:r>
              <a:rPr lang="en-HR" sz="2400" dirty="0"/>
              <a:t>KONCEPT </a:t>
            </a:r>
            <a:r>
              <a:rPr lang="en-HR" sz="2400" b="1" dirty="0">
                <a:solidFill>
                  <a:srgbClr val="FF0000"/>
                </a:solidFill>
              </a:rPr>
              <a:t>REVERIE – SANJARENJE       </a:t>
            </a:r>
            <a:r>
              <a:rPr lang="en-HR" sz="2400" dirty="0"/>
              <a:t>(1967,1970)</a:t>
            </a:r>
          </a:p>
          <a:p>
            <a:r>
              <a:rPr lang="en-US" sz="2400" dirty="0"/>
              <a:t>C</a:t>
            </a:r>
            <a:r>
              <a:rPr lang="en-HR" sz="2400" dirty="0"/>
              <a:t>ontainment sam nije empatija </a:t>
            </a:r>
            <a:r>
              <a:rPr lang="hr-HR" sz="2400" dirty="0"/>
              <a:t>- </a:t>
            </a:r>
            <a:r>
              <a:rPr lang="en-HR" sz="2400" dirty="0"/>
              <a:t>uz reverie </a:t>
            </a:r>
            <a:r>
              <a:rPr lang="hr-HR" sz="2400" dirty="0"/>
              <a:t>to </a:t>
            </a:r>
            <a:r>
              <a:rPr lang="en-HR" sz="2400" dirty="0"/>
              <a:t>već može postati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en-HR" sz="2400" b="1" dirty="0">
                <a:solidFill>
                  <a:srgbClr val="FF0000"/>
                </a:solidFill>
              </a:rPr>
              <a:t>mpatično analitičko slušanje </a:t>
            </a:r>
            <a:r>
              <a:rPr lang="en-HR" sz="2400" dirty="0"/>
              <a:t>jest po modelu majčinske funkcije</a:t>
            </a:r>
          </a:p>
          <a:p>
            <a:r>
              <a:rPr lang="en-US" sz="2400" dirty="0"/>
              <a:t>T</a:t>
            </a:r>
            <a:r>
              <a:rPr lang="en-HR" sz="2400" dirty="0"/>
              <a:t>ransformacija beta elemenata (</a:t>
            </a:r>
            <a:r>
              <a:rPr lang="hr-HR" sz="2400" dirty="0"/>
              <a:t>afekti,</a:t>
            </a:r>
            <a:r>
              <a:rPr lang="en-HR" sz="2400" dirty="0"/>
              <a:t>senzacije) u alfe elemente (misli)</a:t>
            </a:r>
          </a:p>
          <a:p>
            <a:r>
              <a:rPr lang="en-HR" sz="2400" dirty="0"/>
              <a:t>Putem interpretacije analitičar omogućava pacije</a:t>
            </a:r>
            <a:r>
              <a:rPr lang="hr-HR" sz="2400" dirty="0"/>
              <a:t>n</a:t>
            </a:r>
            <a:r>
              <a:rPr lang="en-HR" sz="2400" dirty="0"/>
              <a:t>tu osjetiti empatiju spram onih vlastitih dijelova Selfa koje je prije odbacivao (poricao, otcjepljivao). </a:t>
            </a:r>
          </a:p>
          <a:p>
            <a:r>
              <a:rPr lang="en-HR" sz="2400" dirty="0"/>
              <a:t>Smanjuje se hostilnost prema unutarnjim </a:t>
            </a:r>
            <a:r>
              <a:rPr lang="hr-HR" sz="2400" dirty="0"/>
              <a:t>O</a:t>
            </a:r>
            <a:r>
              <a:rPr lang="en-HR" sz="2400" dirty="0"/>
              <a:t>bjektima </a:t>
            </a:r>
            <a:r>
              <a:rPr lang="en-US" sz="2400" dirty="0"/>
              <a:t>i </a:t>
            </a:r>
            <a:r>
              <a:rPr lang="en-HR" sz="2400" dirty="0"/>
              <a:t>otcjepljenim dijelovima Selfa</a:t>
            </a:r>
          </a:p>
          <a:p>
            <a:r>
              <a:rPr lang="en-HR" sz="2400" b="1" dirty="0">
                <a:solidFill>
                  <a:srgbClr val="FF0000"/>
                </a:solidFill>
              </a:rPr>
              <a:t>CILJ  ANALIZE JE I POVEĆANJE KAPACITETA ZA EMPATIJU PREMA SAMOM SEBI</a:t>
            </a:r>
          </a:p>
        </p:txBody>
      </p:sp>
    </p:spTree>
    <p:extLst>
      <p:ext uri="{BB962C8B-B14F-4D97-AF65-F5344CB8AC3E}">
        <p14:creationId xmlns:p14="http://schemas.microsoft.com/office/powerpoint/2010/main" val="3404070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EEE9-69F0-6011-02F4-809599FA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Empatija </a:t>
            </a:r>
            <a:r>
              <a:rPr lang="en-US" b="1" dirty="0"/>
              <a:t>i</a:t>
            </a:r>
            <a:r>
              <a:rPr lang="en-HR" b="1" dirty="0"/>
              <a:t> projektivna identifikacija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8F17-E9F4-032E-06DA-5FBFE9447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477256"/>
          </a:xfrm>
        </p:spPr>
        <p:txBody>
          <a:bodyPr>
            <a:normAutofit/>
          </a:bodyPr>
          <a:lstStyle/>
          <a:p>
            <a:pPr algn="just"/>
            <a:r>
              <a:rPr lang="en-HR" b="1" dirty="0"/>
              <a:t>PROJEKTIVNA IDENTIFIKACIJA </a:t>
            </a:r>
            <a:r>
              <a:rPr lang="en-HR" dirty="0"/>
              <a:t>JE SLOŽEN PSIHOLOŠKI MEHANIZAM KOJI JE ISTOVREMENO I MOĆAN PRIMITIVNI MEHANIZAM OBRANE LIČNOSTI </a:t>
            </a:r>
            <a:r>
              <a:rPr lang="hr-HR" dirty="0"/>
              <a:t>(</a:t>
            </a:r>
            <a:r>
              <a:rPr lang="en-HR" dirty="0"/>
              <a:t>U VELIKOJ MJERI ZASTUPLJEN U DUBLJOJ PSIHOPATOLOGIJI</a:t>
            </a:r>
            <a:r>
              <a:rPr lang="hr-HR" dirty="0"/>
              <a:t>)</a:t>
            </a:r>
            <a:r>
              <a:rPr lang="en-HR" dirty="0"/>
              <a:t> ALI I VID DIREKTNE KOMUNIKACIJE NESVJESNOG JEDNE OSOBE S NESVJESNIM DRUGE</a:t>
            </a:r>
          </a:p>
          <a:p>
            <a:pPr algn="just"/>
            <a:endParaRPr lang="en-HR" dirty="0"/>
          </a:p>
          <a:p>
            <a:pPr algn="just"/>
            <a:r>
              <a:rPr lang="en-HR" dirty="0"/>
              <a:t>MOŽE BITI NORMALNA I PATOLOŠKA</a:t>
            </a:r>
          </a:p>
          <a:p>
            <a:pPr algn="just"/>
            <a:endParaRPr lang="en-HR" dirty="0"/>
          </a:p>
          <a:p>
            <a:pPr algn="just"/>
            <a:r>
              <a:rPr lang="hr-HR" b="1" dirty="0">
                <a:solidFill>
                  <a:srgbClr val="FF0000"/>
                </a:solidFill>
              </a:rPr>
              <a:t>STANJE </a:t>
            </a:r>
            <a:r>
              <a:rPr lang="en-HR" b="1" dirty="0">
                <a:solidFill>
                  <a:srgbClr val="FF0000"/>
                </a:solidFill>
              </a:rPr>
              <a:t>EMPATIJ</a:t>
            </a:r>
            <a:r>
              <a:rPr lang="hr-HR" b="1" dirty="0">
                <a:solidFill>
                  <a:srgbClr val="FF0000"/>
                </a:solidFill>
              </a:rPr>
              <a:t>E</a:t>
            </a:r>
            <a:r>
              <a:rPr lang="en-HR" b="1" dirty="0">
                <a:solidFill>
                  <a:srgbClr val="FF0000"/>
                </a:solidFill>
              </a:rPr>
              <a:t> JE PREDUVJET ZA USPJEŠNO PROCESUIRANJE PROJEKTIVNE IDENTIFIKACIJE</a:t>
            </a:r>
          </a:p>
          <a:p>
            <a:pPr algn="just"/>
            <a:endParaRPr lang="en-HR" dirty="0"/>
          </a:p>
          <a:p>
            <a:pPr algn="just"/>
            <a:r>
              <a:rPr lang="en-HR" dirty="0"/>
              <a:t>OSOBA </a:t>
            </a:r>
            <a:r>
              <a:rPr lang="en-HR" b="1" dirty="0"/>
              <a:t>PROJEKTOR</a:t>
            </a:r>
            <a:r>
              <a:rPr lang="en-HR" dirty="0"/>
              <a:t> PROJICIRA ODNOSNO UBACUJE SVOJE NESVJESNE I OTCJEPLJENE DIJELOVE SELFA U OSOBU </a:t>
            </a:r>
            <a:r>
              <a:rPr lang="en-HR" b="1" dirty="0"/>
              <a:t>RECIPIJENTA</a:t>
            </a:r>
            <a:r>
              <a:rPr lang="en-HR" dirty="0"/>
              <a:t> KOJA IH ONDA ILI ODBACUJE ILI </a:t>
            </a:r>
            <a:r>
              <a:rPr lang="hr-HR" dirty="0"/>
              <a:t>PAK </a:t>
            </a:r>
            <a:r>
              <a:rPr lang="en-HR" dirty="0"/>
              <a:t>PRIHVAĆA TJ. KONTEJNIRA</a:t>
            </a:r>
            <a:r>
              <a:rPr lang="hr-HR" dirty="0"/>
              <a:t> IH </a:t>
            </a:r>
            <a:r>
              <a:rPr lang="en-HR" dirty="0"/>
              <a:t>TE POTOM PROCESUIRA TJ. PROMIŠLJA, RAZUMIJEVA TE TAKO TRANSFORMIRANE, U VERBALNOM OBLIKU VRAĆA PROJEKTORU</a:t>
            </a:r>
          </a:p>
          <a:p>
            <a:pPr algn="just"/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94493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92DAC-DB66-CB77-5B05-B8CF665A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076" y="320040"/>
            <a:ext cx="6766560" cy="932688"/>
          </a:xfrm>
        </p:spPr>
        <p:txBody>
          <a:bodyPr anchor="b">
            <a:normAutofit/>
          </a:bodyPr>
          <a:lstStyle/>
          <a:p>
            <a:r>
              <a:rPr lang="en-HR" b="1" dirty="0"/>
              <a:t>Što želim ovom prezentacijom?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5E44BFB-FCB2-637D-5974-9956BDD0026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04541337"/>
              </p:ext>
            </p:extLst>
          </p:nvPr>
        </p:nvGraphicFramePr>
        <p:xfrm>
          <a:off x="4820076" y="1380744"/>
          <a:ext cx="6766560" cy="547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120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6CE4-CE95-3006-25EE-F59E459BB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Empatija </a:t>
            </a:r>
            <a:r>
              <a:rPr lang="en-US" b="1" dirty="0"/>
              <a:t>i</a:t>
            </a:r>
            <a:r>
              <a:rPr lang="en-HR" b="1" dirty="0"/>
              <a:t> kontratransfer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2F284-89F5-BEA2-A823-61842B6CD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193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R" sz="2000" b="1" dirty="0">
                <a:solidFill>
                  <a:srgbClr val="FF0000"/>
                </a:solidFill>
              </a:rPr>
              <a:t>ANALITIČAROV AFEKT JE NJEGOV INSTRUMENT</a:t>
            </a:r>
          </a:p>
          <a:p>
            <a:pPr marL="0" indent="0">
              <a:buNone/>
            </a:pPr>
            <a:r>
              <a:rPr lang="en-HR" sz="2000" dirty="0"/>
              <a:t>KONTRATRANSFER NIJE SMETNJA ANALITIČKOM PROCESU ON JE INSTRUMENT</a:t>
            </a:r>
          </a:p>
          <a:p>
            <a:pPr marL="0" indent="0">
              <a:buNone/>
            </a:pPr>
            <a:endParaRPr lang="en-HR" sz="2000" dirty="0"/>
          </a:p>
          <a:p>
            <a:pPr marL="0" indent="0">
              <a:buNone/>
            </a:pPr>
            <a:r>
              <a:rPr lang="en-HR" sz="2000" i="1" dirty="0"/>
              <a:t>ISKUSTVO KONTRATRANSFERA JE NEIZBJEŽNI PREDUVJET ULASKA U UNUTRAŠNJI SVIJET ANALIZANTA. VJERUJEM DA U SVAKOM SLUČAJU ON GARANTIRA EMPATIJU</a:t>
            </a:r>
            <a:r>
              <a:rPr lang="en-HR" sz="2000" dirty="0"/>
              <a:t>. </a:t>
            </a:r>
            <a:r>
              <a:rPr lang="hr-HR" sz="2000" dirty="0"/>
              <a:t>								</a:t>
            </a:r>
            <a:r>
              <a:rPr lang="en-HR" sz="2000" dirty="0"/>
              <a:t>(Bolognini)</a:t>
            </a:r>
          </a:p>
          <a:p>
            <a:pPr marL="0" indent="0">
              <a:buNone/>
            </a:pPr>
            <a:endParaRPr lang="en-HR" sz="2000" dirty="0"/>
          </a:p>
          <a:p>
            <a:pPr marL="0" indent="0">
              <a:buNone/>
            </a:pPr>
            <a:r>
              <a:rPr lang="en-HR" sz="2000" dirty="0"/>
              <a:t>EMPATIJA I KONTRATRANSFER NISU JEDNO TE ISTO</a:t>
            </a:r>
          </a:p>
          <a:p>
            <a:pPr marL="0" indent="0">
              <a:buNone/>
            </a:pPr>
            <a:r>
              <a:rPr lang="en-HR" sz="2000" b="1" dirty="0">
                <a:solidFill>
                  <a:srgbClr val="FF0000"/>
                </a:solidFill>
              </a:rPr>
              <a:t>KONTRATRANSFER JE INSTRUMENT A EMPATIJA JE CILJ</a:t>
            </a:r>
          </a:p>
          <a:p>
            <a:pPr marL="0" indent="0">
              <a:buNone/>
            </a:pPr>
            <a:r>
              <a:rPr lang="en-HR" sz="2000" dirty="0">
                <a:solidFill>
                  <a:srgbClr val="FF0000"/>
                </a:solidFill>
              </a:rPr>
              <a:t>PRORADA KONTRATRANSFERA RAZVIJA EMPATIJU</a:t>
            </a:r>
          </a:p>
          <a:p>
            <a:pPr marL="0" indent="0">
              <a:buNone/>
            </a:pPr>
            <a:r>
              <a:rPr lang="en-HR" sz="2000" b="1" dirty="0"/>
              <a:t>‘NE JEDINO TO KAKO SE DRUGI OSJEĆA VEĆ I ZAŠTO SE TAKO OSJEĆA’</a:t>
            </a:r>
          </a:p>
        </p:txBody>
      </p:sp>
    </p:spTree>
    <p:extLst>
      <p:ext uri="{BB962C8B-B14F-4D97-AF65-F5344CB8AC3E}">
        <p14:creationId xmlns:p14="http://schemas.microsoft.com/office/powerpoint/2010/main" val="4045599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D35BC-D0FE-156F-72D6-E3E480553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Empatija </a:t>
            </a:r>
            <a:r>
              <a:rPr lang="en-US" b="1" dirty="0"/>
              <a:t>i</a:t>
            </a:r>
            <a:r>
              <a:rPr lang="en-HR" b="1" dirty="0"/>
              <a:t> psihoanalitička tehnika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6D2D6-818B-D84D-E317-667C37F72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52729"/>
            <a:ext cx="10652760" cy="5476684"/>
          </a:xfrm>
        </p:spPr>
        <p:txBody>
          <a:bodyPr/>
          <a:lstStyle/>
          <a:p>
            <a:r>
              <a:rPr lang="en-HR" b="1" dirty="0">
                <a:solidFill>
                  <a:srgbClr val="FF0000"/>
                </a:solidFill>
              </a:rPr>
              <a:t>INVAZIJA KONCEPTA EMPATIJE </a:t>
            </a:r>
            <a:r>
              <a:rPr lang="en-HR" dirty="0"/>
              <a:t>U PSIHOANALIZI PRVENSTVENO ZBOG USPJEHA KOHUTOVSKOG MODELA SELFA</a:t>
            </a:r>
          </a:p>
          <a:p>
            <a:r>
              <a:rPr lang="en-HR" b="1" dirty="0">
                <a:solidFill>
                  <a:srgbClr val="FF0000"/>
                </a:solidFill>
              </a:rPr>
              <a:t>KONCEPT NEUTRALNOSTI </a:t>
            </a:r>
            <a:r>
              <a:rPr lang="en-HR" dirty="0"/>
              <a:t>– ALI NE KAO HLADNOĆA VEĆ KAO </a:t>
            </a:r>
            <a:r>
              <a:rPr lang="en-HR" b="1" dirty="0"/>
              <a:t>SUZDRŽANOST</a:t>
            </a:r>
            <a:r>
              <a:rPr lang="en-HR" dirty="0"/>
              <a:t>, </a:t>
            </a:r>
            <a:r>
              <a:rPr lang="en-HR" b="1" dirty="0"/>
              <a:t>ZAINTERESIRANOST KROZ PROMATRANJE </a:t>
            </a:r>
            <a:r>
              <a:rPr lang="en-HR" dirty="0"/>
              <a:t>– TO JE FUNDAMENTALNO ZA PSIHOANALITIČKU EMPATIJU</a:t>
            </a:r>
          </a:p>
          <a:p>
            <a:r>
              <a:rPr lang="en-HR" dirty="0"/>
              <a:t>KONKORDANTNOST U KONTRATRANSFERU JE BLI</a:t>
            </a:r>
            <a:r>
              <a:rPr lang="hr-HR" dirty="0"/>
              <a:t>ŽE</a:t>
            </a:r>
            <a:r>
              <a:rPr lang="en-HR" dirty="0"/>
              <a:t> SIMPATIJI (MOŽE BITI I NARCISTIČKO ZRCALJENJE ILI SEDUKCIJA)</a:t>
            </a:r>
          </a:p>
          <a:p>
            <a:r>
              <a:rPr lang="en-HR" dirty="0"/>
              <a:t>PSIHOANALITIČKA SE EMPATIJA TEK POSTIŽE DUGOTRAJNIM RADOM</a:t>
            </a:r>
          </a:p>
          <a:p>
            <a:r>
              <a:rPr lang="en-HR" b="1" dirty="0">
                <a:solidFill>
                  <a:srgbClr val="FF0000"/>
                </a:solidFill>
              </a:rPr>
              <a:t>INTERPRETIRANJE </a:t>
            </a:r>
            <a:r>
              <a:rPr lang="hr-HR" b="1" dirty="0">
                <a:solidFill>
                  <a:srgbClr val="FF0000"/>
                </a:solidFill>
              </a:rPr>
              <a:t>„</a:t>
            </a:r>
            <a:r>
              <a:rPr lang="en-HR" b="1" dirty="0">
                <a:solidFill>
                  <a:srgbClr val="FF0000"/>
                </a:solidFill>
              </a:rPr>
              <a:t>IZ TEORIJE</a:t>
            </a:r>
            <a:r>
              <a:rPr lang="hr-HR" b="1" dirty="0">
                <a:solidFill>
                  <a:srgbClr val="FF0000"/>
                </a:solidFill>
              </a:rPr>
              <a:t>”</a:t>
            </a:r>
            <a:r>
              <a:rPr lang="en-HR" b="1" dirty="0">
                <a:solidFill>
                  <a:srgbClr val="FF0000"/>
                </a:solidFill>
              </a:rPr>
              <a:t> ILI RIGIDNO DRŽANJE ZA NAUČENU TEHNIKU </a:t>
            </a:r>
            <a:r>
              <a:rPr lang="en-HR" dirty="0">
                <a:solidFill>
                  <a:srgbClr val="FF0000"/>
                </a:solidFill>
              </a:rPr>
              <a:t>UKAZUJE NA MANJAK EMPATIJE</a:t>
            </a:r>
            <a:r>
              <a:rPr lang="hr-HR" dirty="0">
                <a:solidFill>
                  <a:srgbClr val="FF0000"/>
                </a:solidFill>
              </a:rPr>
              <a:t> KOD ANALITIČARA</a:t>
            </a:r>
            <a:endParaRPr lang="en-HR" dirty="0">
              <a:solidFill>
                <a:srgbClr val="FF0000"/>
              </a:solidFill>
            </a:endParaRPr>
          </a:p>
          <a:p>
            <a:r>
              <a:rPr lang="en-HR" dirty="0"/>
              <a:t>OMNIPOTENTNA TEŽNJA DA SE BUDE DOBAR I “EMPATIČAN TERAPEUT” NOSI U SEBI OPASNOST DA SE UMJESTO EMPATIČAN  BUDE </a:t>
            </a:r>
            <a:r>
              <a:rPr lang="en-HR" b="1" dirty="0">
                <a:solidFill>
                  <a:srgbClr val="FF0000"/>
                </a:solidFill>
              </a:rPr>
              <a:t>EMPATISTIČAN</a:t>
            </a:r>
          </a:p>
        </p:txBody>
      </p:sp>
    </p:spTree>
    <p:extLst>
      <p:ext uri="{BB962C8B-B14F-4D97-AF65-F5344CB8AC3E}">
        <p14:creationId xmlns:p14="http://schemas.microsoft.com/office/powerpoint/2010/main" val="3879356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B098-180D-5282-E509-2E8402CD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Empatija </a:t>
            </a:r>
            <a:r>
              <a:rPr lang="en-US" b="1" dirty="0" err="1"/>
              <a:t>i</a:t>
            </a:r>
            <a:r>
              <a:rPr lang="en-HR" b="1" dirty="0"/>
              <a:t> </a:t>
            </a:r>
            <a:r>
              <a:rPr lang="hr-HR" b="1" dirty="0"/>
              <a:t>E</a:t>
            </a:r>
            <a:r>
              <a:rPr lang="en-HR" b="1" dirty="0"/>
              <a:t>mpatizam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877E2-B4DE-D9FD-7213-770859CD8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477256"/>
          </a:xfrm>
        </p:spPr>
        <p:txBody>
          <a:bodyPr/>
          <a:lstStyle/>
          <a:p>
            <a:r>
              <a:rPr lang="en-HR" dirty="0"/>
              <a:t>DAKLE:</a:t>
            </a:r>
          </a:p>
          <a:p>
            <a:r>
              <a:rPr lang="en-HR" sz="2000" dirty="0"/>
              <a:t>EMPATIZAM JE </a:t>
            </a:r>
            <a:r>
              <a:rPr lang="en-HR" sz="2000" b="1" dirty="0"/>
              <a:t>ISFORSIRANA , LAŽNA EMPATIJA</a:t>
            </a:r>
          </a:p>
          <a:p>
            <a:r>
              <a:rPr lang="en-HR" sz="2000" dirty="0"/>
              <a:t>SITUACIJE U KOJIMA ANALITIČAR </a:t>
            </a:r>
            <a:r>
              <a:rPr lang="en-HR" sz="2000" b="1" dirty="0"/>
              <a:t>NAMJERNO ILI DOGMATIČNO </a:t>
            </a:r>
            <a:r>
              <a:rPr lang="en-HR" sz="2000" dirty="0"/>
              <a:t>TE IZVAN ZBIVANJA U TRANSFERNO-KONTRATRANSFERNOM MATRIXU POKUŠAVA BITI EMPATIČAN PREDSTAVLJAJU EMPATIZAM</a:t>
            </a:r>
          </a:p>
          <a:p>
            <a:r>
              <a:rPr lang="en-HR" sz="2000" dirty="0"/>
              <a:t>U PRAVOJ EMPATIJI SE EMPATIZIRA NE SAMO </a:t>
            </a:r>
            <a:r>
              <a:rPr lang="hr-HR" sz="2000" dirty="0"/>
              <a:t> S </a:t>
            </a:r>
            <a:r>
              <a:rPr lang="en-HR" sz="2000" dirty="0"/>
              <a:t>EGO-SINTONIM SUBJEKTIVITETOM VEĆ I SA KOMPLEMENTARNOŠĆU</a:t>
            </a:r>
            <a:r>
              <a:rPr lang="hr-HR" sz="2000" dirty="0"/>
              <a:t>, </a:t>
            </a:r>
            <a:r>
              <a:rPr lang="en-HR" sz="2000" dirty="0"/>
              <a:t>S OBRAMBENIM EGOM</a:t>
            </a:r>
            <a:r>
              <a:rPr lang="hr-HR" sz="2000" dirty="0"/>
              <a:t>, </a:t>
            </a:r>
            <a:r>
              <a:rPr lang="en-HR" sz="2000" dirty="0"/>
              <a:t>OTCIJEPLJENIM DIJELOVIMA SELFA</a:t>
            </a:r>
            <a:r>
              <a:rPr lang="hr-HR" sz="2000" dirty="0"/>
              <a:t> TE UNUTARNJIM OBJEKTIMA</a:t>
            </a:r>
            <a:endParaRPr lang="en-HR" sz="2000" dirty="0"/>
          </a:p>
          <a:p>
            <a:r>
              <a:rPr lang="en-HR" sz="2000" b="1" dirty="0">
                <a:solidFill>
                  <a:srgbClr val="FF0000"/>
                </a:solidFill>
              </a:rPr>
              <a:t>PRIMARNO KONKORDANTNO POSTAVLJANJE </a:t>
            </a:r>
            <a:r>
              <a:rPr lang="en-HR" sz="2000" dirty="0"/>
              <a:t>(na stranu pacijenta) je SAMO DIO EMPATIJE, BITAN JE I KOMPLEMENTARNI KONTRATRANSFER</a:t>
            </a:r>
          </a:p>
          <a:p>
            <a:r>
              <a:rPr lang="en-HR" sz="2000" b="1" dirty="0"/>
              <a:t>EMPATIZAM</a:t>
            </a:r>
            <a:r>
              <a:rPr lang="en-HR" sz="2000" dirty="0"/>
              <a:t> uglavnom zahvati površnu sliku – KONKORDANTNO POSTAVLJANJE</a:t>
            </a:r>
          </a:p>
        </p:txBody>
      </p:sp>
    </p:spTree>
    <p:extLst>
      <p:ext uri="{BB962C8B-B14F-4D97-AF65-F5344CB8AC3E}">
        <p14:creationId xmlns:p14="http://schemas.microsoft.com/office/powerpoint/2010/main" val="3871771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FA20-20DB-274A-C01D-D562C3E2B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Glumačka empatija </a:t>
            </a:r>
            <a:r>
              <a:rPr lang="en-US" b="1" dirty="0"/>
              <a:t>i</a:t>
            </a:r>
            <a:r>
              <a:rPr lang="en-HR" b="1" dirty="0"/>
              <a:t> Metoda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3C6D-97AC-00F0-F35D-43F739EAD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477256"/>
          </a:xfrm>
        </p:spPr>
        <p:txBody>
          <a:bodyPr>
            <a:normAutofit/>
          </a:bodyPr>
          <a:lstStyle/>
          <a:p>
            <a:r>
              <a:rPr lang="en-HR" dirty="0"/>
              <a:t>EMPATIJA POSTOJI I U FILOZOFIJI – ESTETICI TE U UMJETNOSTIMA</a:t>
            </a:r>
          </a:p>
          <a:p>
            <a:r>
              <a:rPr lang="en-HR" dirty="0"/>
              <a:t>ARISTOTEL - svrha tragedije je izazvati “strah </a:t>
            </a:r>
            <a:r>
              <a:rPr lang="en-US" dirty="0" err="1"/>
              <a:t>i</a:t>
            </a:r>
            <a:r>
              <a:rPr lang="en-HR" dirty="0"/>
              <a:t> sažaljenje</a:t>
            </a:r>
            <a:r>
              <a:rPr lang="hr-HR" dirty="0"/>
              <a:t> (suosjećanje)</a:t>
            </a:r>
            <a:r>
              <a:rPr lang="en-HR" dirty="0"/>
              <a:t>” kod publike.</a:t>
            </a:r>
          </a:p>
          <a:p>
            <a:r>
              <a:rPr lang="en-HR" b="1" dirty="0">
                <a:solidFill>
                  <a:srgbClr val="FF0000"/>
                </a:solidFill>
              </a:rPr>
              <a:t>GLUMAČKA EMPATIJA</a:t>
            </a:r>
            <a:r>
              <a:rPr lang="en-HR" dirty="0"/>
              <a:t>: sposobnost glumca da se uživi u karakter koji igra na sceni, da suosjeća s njim odnosno daje mu vlastite osjećaje, razumije njegove okolnosti </a:t>
            </a:r>
            <a:r>
              <a:rPr lang="en-US" dirty="0" err="1"/>
              <a:t>te</a:t>
            </a:r>
            <a:r>
              <a:rPr lang="en-US" dirty="0"/>
              <a:t> da “</a:t>
            </a:r>
            <a:r>
              <a:rPr lang="en-US" dirty="0" err="1"/>
              <a:t>osjeti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razum</a:t>
            </a:r>
            <a:r>
              <a:rPr lang="hr-HR" dirty="0" err="1"/>
              <a:t>ij</a:t>
            </a:r>
            <a:r>
              <a:rPr lang="en-US" dirty="0"/>
              <a:t>e” </a:t>
            </a:r>
            <a:r>
              <a:rPr lang="en-US" dirty="0" err="1"/>
              <a:t>tko</a:t>
            </a:r>
            <a:r>
              <a:rPr lang="en-US" dirty="0"/>
              <a:t> je ta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hr-HR" dirty="0"/>
              <a:t>te </a:t>
            </a:r>
            <a:r>
              <a:rPr lang="en-US" dirty="0"/>
              <a:t>da se </a:t>
            </a:r>
            <a:r>
              <a:rPr lang="en-US" dirty="0" err="1"/>
              <a:t>privremeno</a:t>
            </a:r>
            <a:r>
              <a:rPr lang="en-US" dirty="0"/>
              <a:t> </a:t>
            </a:r>
            <a:r>
              <a:rPr lang="en-US" dirty="0" err="1"/>
              <a:t>odvoji</a:t>
            </a:r>
            <a:r>
              <a:rPr lang="en-US" dirty="0"/>
              <a:t> od </a:t>
            </a:r>
            <a:r>
              <a:rPr lang="en-US" dirty="0" err="1"/>
              <a:t>vlastitog</a:t>
            </a:r>
            <a:r>
              <a:rPr lang="en-US" dirty="0"/>
              <a:t> </a:t>
            </a:r>
            <a:r>
              <a:rPr lang="en-US" dirty="0" err="1"/>
              <a:t>identiteta</a:t>
            </a:r>
            <a:r>
              <a:rPr lang="hr-HR" dirty="0"/>
              <a:t> – tj.</a:t>
            </a:r>
            <a:r>
              <a:rPr lang="en-US" dirty="0"/>
              <a:t> </a:t>
            </a:r>
            <a:r>
              <a:rPr lang="en-US" dirty="0" err="1"/>
              <a:t>oživi</a:t>
            </a:r>
            <a:r>
              <a:rPr lang="en-US" dirty="0"/>
              <a:t> </a:t>
            </a:r>
            <a:r>
              <a:rPr lang="en-US" dirty="0" err="1"/>
              <a:t>lik</a:t>
            </a:r>
            <a:r>
              <a:rPr lang="en-US" dirty="0"/>
              <a:t> </a:t>
            </a:r>
            <a:r>
              <a:rPr lang="en-US" dirty="0" err="1"/>
              <a:t>napisan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papiru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privremeno</a:t>
            </a:r>
            <a:r>
              <a:rPr lang="en-US" dirty="0"/>
              <a:t> “</a:t>
            </a:r>
            <a:r>
              <a:rPr lang="en-US" dirty="0" err="1"/>
              <a:t>uvjeri</a:t>
            </a:r>
            <a:r>
              <a:rPr lang="en-US" dirty="0"/>
              <a:t> “da je on/</a:t>
            </a:r>
            <a:r>
              <a:rPr lang="en-US" dirty="0" err="1"/>
              <a:t>ona</a:t>
            </a:r>
            <a:r>
              <a:rPr lang="en-US" dirty="0"/>
              <a:t> taj </a:t>
            </a:r>
            <a:r>
              <a:rPr lang="en-US" dirty="0" err="1"/>
              <a:t>lik</a:t>
            </a:r>
            <a:r>
              <a:rPr lang="en-US" dirty="0"/>
              <a:t>. I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koncu</a:t>
            </a:r>
            <a:r>
              <a:rPr lang="en-US" dirty="0"/>
              <a:t>, </a:t>
            </a:r>
            <a:r>
              <a:rPr lang="hr-HR" dirty="0"/>
              <a:t>glumci</a:t>
            </a:r>
            <a:r>
              <a:rPr lang="en-US" dirty="0"/>
              <a:t> brane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hr-HR" dirty="0"/>
              <a:t>lik koji igraju </a:t>
            </a:r>
            <a:r>
              <a:rPr lang="en-US" dirty="0" err="1"/>
              <a:t>iako</a:t>
            </a:r>
            <a:r>
              <a:rPr lang="en-US" dirty="0"/>
              <a:t> on </a:t>
            </a:r>
            <a:r>
              <a:rPr lang="hr-HR" dirty="0"/>
              <a:t>može </a:t>
            </a:r>
            <a:r>
              <a:rPr lang="en-US" dirty="0"/>
              <a:t>bi</a:t>
            </a:r>
            <a:r>
              <a:rPr lang="hr-HR" dirty="0"/>
              <a:t>te</a:t>
            </a:r>
            <a:r>
              <a:rPr lang="en-US" dirty="0"/>
              <a:t> </a:t>
            </a:r>
            <a:r>
              <a:rPr lang="hr-HR" dirty="0"/>
              <a:t>potpuni </a:t>
            </a:r>
            <a:r>
              <a:rPr lang="en-US" dirty="0" err="1"/>
              <a:t>negativac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procesu</a:t>
            </a:r>
            <a:r>
              <a:rPr lang="en-US" dirty="0"/>
              <a:t> rada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predstavi</a:t>
            </a:r>
            <a:r>
              <a:rPr lang="en-US" dirty="0"/>
              <a:t> </a:t>
            </a:r>
            <a:r>
              <a:rPr lang="en-US" dirty="0" err="1"/>
              <a:t>glumci</a:t>
            </a:r>
            <a:r>
              <a:rPr lang="en-US" dirty="0"/>
              <a:t> </a:t>
            </a:r>
            <a:r>
              <a:rPr lang="en-US" dirty="0" err="1"/>
              <a:t>postupno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ULAZE U KARAKTER </a:t>
            </a:r>
            <a:r>
              <a:rPr lang="en-US" dirty="0"/>
              <a:t>a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predstave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posljednjeg</a:t>
            </a:r>
            <a:r>
              <a:rPr lang="en-US" dirty="0"/>
              <a:t> </a:t>
            </a:r>
            <a:r>
              <a:rPr lang="en-US" dirty="0" err="1"/>
              <a:t>izvođenja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snimanja</a:t>
            </a:r>
            <a:r>
              <a:rPr lang="en-US" dirty="0"/>
              <a:t> </a:t>
            </a:r>
            <a:r>
              <a:rPr lang="en-US" dirty="0" err="1"/>
              <a:t>filma</a:t>
            </a:r>
            <a:r>
              <a:rPr lang="hr-HR" dirty="0"/>
              <a:t>,</a:t>
            </a:r>
            <a:r>
              <a:rPr lang="en-US" dirty="0"/>
              <a:t> </a:t>
            </a:r>
            <a:r>
              <a:rPr lang="en-US" dirty="0" err="1"/>
              <a:t>trebaju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IZIĆI IZ KARAKTERA</a:t>
            </a:r>
          </a:p>
          <a:p>
            <a:r>
              <a:rPr lang="hr-HR" dirty="0" err="1"/>
              <a:t>tzv</a:t>
            </a:r>
            <a:r>
              <a:rPr lang="en-US" dirty="0"/>
              <a:t>. “</a:t>
            </a:r>
            <a:r>
              <a:rPr lang="en-US" dirty="0" err="1">
                <a:solidFill>
                  <a:srgbClr val="FF0000"/>
                </a:solidFill>
              </a:rPr>
              <a:t>emocionalni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mamurluk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/>
              <a:t>je </a:t>
            </a:r>
            <a:r>
              <a:rPr lang="en-US" dirty="0" err="1"/>
              <a:t>stanje</a:t>
            </a:r>
            <a:r>
              <a:rPr lang="en-US" dirty="0"/>
              <a:t> </a:t>
            </a:r>
            <a:r>
              <a:rPr lang="en-US" dirty="0" err="1"/>
              <a:t>teškoće</a:t>
            </a:r>
            <a:r>
              <a:rPr lang="en-US" dirty="0"/>
              <a:t> </a:t>
            </a:r>
            <a:r>
              <a:rPr lang="en-US" dirty="0" err="1"/>
              <a:t>izlaska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karaktera</a:t>
            </a:r>
            <a:endParaRPr lang="en-US" dirty="0"/>
          </a:p>
          <a:p>
            <a:r>
              <a:rPr lang="en-US" dirty="0" err="1"/>
              <a:t>Glumačka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Lee </a:t>
            </a:r>
            <a:r>
              <a:rPr lang="en-US" dirty="0" err="1"/>
              <a:t>Strasberga</a:t>
            </a:r>
            <a:r>
              <a:rPr lang="en-US" dirty="0"/>
              <a:t> (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Konstantinu</a:t>
            </a:r>
            <a:r>
              <a:rPr lang="en-US" dirty="0"/>
              <a:t> </a:t>
            </a:r>
            <a:r>
              <a:rPr lang="en-US" dirty="0" err="1"/>
              <a:t>Stanislavskom</a:t>
            </a:r>
            <a:r>
              <a:rPr lang="en-US" dirty="0"/>
              <a:t>)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popularno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METODA</a:t>
            </a:r>
            <a:r>
              <a:rPr lang="en-US" dirty="0"/>
              <a:t> je </a:t>
            </a:r>
            <a:r>
              <a:rPr lang="en-US" dirty="0" err="1"/>
              <a:t>glumačka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s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specifičnim</a:t>
            </a:r>
            <a:r>
              <a:rPr lang="en-US" dirty="0"/>
              <a:t> </a:t>
            </a:r>
            <a:r>
              <a:rPr lang="en-US" dirty="0" err="1"/>
              <a:t>pristupom</a:t>
            </a:r>
            <a:r>
              <a:rPr lang="en-US" dirty="0"/>
              <a:t> u </a:t>
            </a:r>
            <a:r>
              <a:rPr lang="en-US" dirty="0" err="1"/>
              <a:t>izgradnji</a:t>
            </a:r>
            <a:r>
              <a:rPr lang="en-US" dirty="0"/>
              <a:t> </a:t>
            </a:r>
            <a:r>
              <a:rPr lang="en-US" dirty="0" err="1"/>
              <a:t>karaktera</a:t>
            </a:r>
            <a:r>
              <a:rPr lang="en-US" dirty="0"/>
              <a:t> za </a:t>
            </a:r>
            <a:r>
              <a:rPr lang="en-US" dirty="0" err="1"/>
              <a:t>scenu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se </a:t>
            </a:r>
            <a:r>
              <a:rPr lang="en-US" dirty="0" err="1"/>
              <a:t>glumca</a:t>
            </a:r>
            <a:r>
              <a:rPr lang="en-US" dirty="0"/>
              <a:t> </a:t>
            </a:r>
            <a:r>
              <a:rPr lang="en-US" dirty="0" err="1"/>
              <a:t>potiče</a:t>
            </a:r>
            <a:r>
              <a:rPr lang="en-US" dirty="0"/>
              <a:t> da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vlastita</a:t>
            </a:r>
            <a:r>
              <a:rPr lang="en-US" dirty="0"/>
              <a:t> </a:t>
            </a:r>
            <a:r>
              <a:rPr lang="en-US" dirty="0" err="1"/>
              <a:t>sjećanja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pripadajuće</a:t>
            </a:r>
            <a:r>
              <a:rPr lang="en-US" dirty="0"/>
              <a:t> </a:t>
            </a:r>
            <a:r>
              <a:rPr lang="en-US" dirty="0" err="1"/>
              <a:t>autentične</a:t>
            </a:r>
            <a:r>
              <a:rPr lang="en-US" dirty="0"/>
              <a:t> </a:t>
            </a:r>
            <a:r>
              <a:rPr lang="en-US" dirty="0" err="1"/>
              <a:t>emocije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liku</a:t>
            </a:r>
            <a:r>
              <a:rPr lang="en-US" dirty="0"/>
              <a:t> (</a:t>
            </a:r>
            <a:r>
              <a:rPr lang="en-US" dirty="0" err="1"/>
              <a:t>tzv</a:t>
            </a:r>
            <a:r>
              <a:rPr lang="en-US" dirty="0"/>
              <a:t>. </a:t>
            </a:r>
            <a:r>
              <a:rPr lang="en-US" dirty="0" err="1"/>
              <a:t>supstitucija</a:t>
            </a:r>
            <a:r>
              <a:rPr lang="en-US" dirty="0"/>
              <a:t>)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proživljavaju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sceni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3491491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CAB8-7D9D-5886-FFA6-950EF7BC9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>
                <a:solidFill>
                  <a:schemeClr val="bg2"/>
                </a:solidFill>
              </a:rPr>
              <a:t>ADOLESCENCIJA – Netflix (2025</a:t>
            </a:r>
            <a:r>
              <a:rPr lang="hr-HR" dirty="0">
                <a:solidFill>
                  <a:schemeClr val="bg2"/>
                </a:solidFill>
              </a:rPr>
              <a:t>)</a:t>
            </a:r>
            <a:r>
              <a:rPr lang="en-HR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74720-2A0D-4983-7F40-6819C8185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3879787"/>
            <a:ext cx="10189280" cy="2382044"/>
          </a:xfrm>
        </p:spPr>
        <p:txBody>
          <a:bodyPr/>
          <a:lstStyle/>
          <a:p>
            <a:endParaRPr lang="en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47D5B83-1C9D-1A1E-CCE6-CCE077903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pic>
        <p:nvPicPr>
          <p:cNvPr id="1025" name="Picture 1" descr="adolescence">
            <a:extLst>
              <a:ext uri="{FF2B5EF4-FFF2-40B4-BE49-F238E27FC236}">
                <a16:creationId xmlns:a16="http://schemas.microsoft.com/office/drawing/2014/main" id="{12044DDC-58BE-0220-3D58-E0345FBF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8" y="1252728"/>
            <a:ext cx="10432501" cy="54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591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B2A1-6791-68DD-D554-637EED5F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3464"/>
            <a:ext cx="10652760" cy="969264"/>
          </a:xfrm>
        </p:spPr>
        <p:txBody>
          <a:bodyPr anchor="b">
            <a:normAutofit/>
          </a:bodyPr>
          <a:lstStyle/>
          <a:p>
            <a:r>
              <a:rPr lang="en-HR" dirty="0"/>
              <a:t>Druga (tamna) strana empatije … je li to empatizam?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6DA5FC-7F4B-FDFF-DE6F-9C97078FC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72948"/>
              </p:ext>
            </p:extLst>
          </p:nvPr>
        </p:nvGraphicFramePr>
        <p:xfrm>
          <a:off x="429768" y="1380744"/>
          <a:ext cx="10652760" cy="4901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005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1CA8A-8D45-E1B7-391E-60D385B10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Još malo o empatiji psihoanalitičara …</a:t>
            </a:r>
            <a:br>
              <a:rPr lang="en-HR" b="1" dirty="0">
                <a:solidFill>
                  <a:schemeClr val="bg2"/>
                </a:solidFill>
              </a:rPr>
            </a:br>
            <a:endParaRPr lang="en-HR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A22D-6C63-15FD-1D3C-387003BD7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380744"/>
            <a:ext cx="10652760" cy="5362956"/>
          </a:xfrm>
        </p:spPr>
        <p:txBody>
          <a:bodyPr>
            <a:normAutofit/>
          </a:bodyPr>
          <a:lstStyle/>
          <a:p>
            <a:r>
              <a:rPr lang="en-HR" sz="2000" b="1" dirty="0">
                <a:solidFill>
                  <a:schemeClr val="bg2"/>
                </a:solidFill>
              </a:rPr>
              <a:t>PSIHOANALITIČARU OSOBNA ANALIZA I SVAKODNEVNA PRAKSA OMOGUĆAVA </a:t>
            </a:r>
            <a:r>
              <a:rPr lang="en-HR" sz="2000" b="1" dirty="0">
                <a:solidFill>
                  <a:srgbClr val="FF0000"/>
                </a:solidFill>
              </a:rPr>
              <a:t>RAZVOJ 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HR" sz="2000" b="1" dirty="0">
                <a:solidFill>
                  <a:srgbClr val="FF0000"/>
                </a:solidFill>
              </a:rPr>
              <a:t>EMPATIČKOG </a:t>
            </a:r>
            <a:r>
              <a:rPr lang="hr-HR" sz="2000" b="1" dirty="0">
                <a:solidFill>
                  <a:srgbClr val="FF0000"/>
                </a:solidFill>
              </a:rPr>
              <a:t> </a:t>
            </a:r>
            <a:r>
              <a:rPr lang="en-HR" sz="2000" b="1" dirty="0">
                <a:solidFill>
                  <a:srgbClr val="FF0000"/>
                </a:solidFill>
              </a:rPr>
              <a:t>KAPACITETA </a:t>
            </a:r>
            <a:r>
              <a:rPr lang="en-HR" sz="2000" dirty="0">
                <a:solidFill>
                  <a:schemeClr val="bg2"/>
                </a:solidFill>
              </a:rPr>
              <a:t>- u najmanju ruku oni</a:t>
            </a:r>
            <a:r>
              <a:rPr lang="hr-HR" sz="2000" dirty="0">
                <a:solidFill>
                  <a:schemeClr val="bg2"/>
                </a:solidFill>
              </a:rPr>
              <a:t>,</a:t>
            </a:r>
            <a:r>
              <a:rPr lang="en-HR" sz="2000" dirty="0">
                <a:solidFill>
                  <a:schemeClr val="bg2"/>
                </a:solidFill>
              </a:rPr>
              <a:t> kako u vlastitoj praksi tako </a:t>
            </a:r>
            <a:r>
              <a:rPr lang="en-US" sz="2000" dirty="0" err="1">
                <a:solidFill>
                  <a:schemeClr val="bg2"/>
                </a:solidFill>
              </a:rPr>
              <a:t>i</a:t>
            </a:r>
            <a:r>
              <a:rPr lang="en-HR" sz="2000" dirty="0">
                <a:solidFill>
                  <a:schemeClr val="bg2"/>
                </a:solidFill>
              </a:rPr>
              <a:t> u svakodnevnom životu:</a:t>
            </a:r>
          </a:p>
          <a:p>
            <a:r>
              <a:rPr lang="en-HR" sz="2000" dirty="0">
                <a:solidFill>
                  <a:schemeClr val="bg2"/>
                </a:solidFill>
              </a:rPr>
              <a:t>1. znaju slušati</a:t>
            </a:r>
          </a:p>
          <a:p>
            <a:r>
              <a:rPr lang="en-HR" sz="2000" dirty="0">
                <a:solidFill>
                  <a:schemeClr val="bg2"/>
                </a:solidFill>
              </a:rPr>
              <a:t>2. ne prekidaju drugog</a:t>
            </a:r>
            <a:r>
              <a:rPr lang="hr-HR" sz="2000" dirty="0">
                <a:solidFill>
                  <a:schemeClr val="bg2"/>
                </a:solidFill>
              </a:rPr>
              <a:t>a</a:t>
            </a:r>
            <a:r>
              <a:rPr lang="en-HR" sz="2000" dirty="0">
                <a:solidFill>
                  <a:schemeClr val="bg2"/>
                </a:solidFill>
              </a:rPr>
              <a:t> dok govori</a:t>
            </a:r>
          </a:p>
          <a:p>
            <a:r>
              <a:rPr lang="en-HR" sz="2000" dirty="0">
                <a:solidFill>
                  <a:schemeClr val="bg2"/>
                </a:solidFill>
              </a:rPr>
              <a:t>3. ne stvaraju unaprijed ideju o tome što drugi želi reći</a:t>
            </a:r>
          </a:p>
          <a:p>
            <a:r>
              <a:rPr lang="en-HR" sz="2000" dirty="0">
                <a:solidFill>
                  <a:schemeClr val="bg2"/>
                </a:solidFill>
              </a:rPr>
              <a:t>4. ne žure s</a:t>
            </a:r>
            <a:r>
              <a:rPr lang="hr-HR" sz="2000" dirty="0">
                <a:solidFill>
                  <a:schemeClr val="bg2"/>
                </a:solidFill>
              </a:rPr>
              <a:t>a</a:t>
            </a:r>
            <a:r>
              <a:rPr lang="en-HR" sz="2000" dirty="0">
                <a:solidFill>
                  <a:schemeClr val="bg2"/>
                </a:solidFill>
              </a:rPr>
              <a:t> davanjem savjeta</a:t>
            </a:r>
          </a:p>
          <a:p>
            <a:r>
              <a:rPr lang="en-HR" sz="2000" dirty="0">
                <a:solidFill>
                  <a:schemeClr val="bg2"/>
                </a:solidFill>
              </a:rPr>
              <a:t>5. kreiraju ugodnu atmosferu u komunikaciji</a:t>
            </a:r>
          </a:p>
          <a:p>
            <a:r>
              <a:rPr lang="en-HR" sz="2000" dirty="0">
                <a:solidFill>
                  <a:schemeClr val="bg2"/>
                </a:solidFill>
              </a:rPr>
              <a:t>6. ne prete</a:t>
            </a:r>
            <a:r>
              <a:rPr lang="hr-HR" sz="2000" dirty="0">
                <a:solidFill>
                  <a:schemeClr val="bg2"/>
                </a:solidFill>
              </a:rPr>
              <a:t>n</a:t>
            </a:r>
            <a:r>
              <a:rPr lang="en-HR" sz="2000" dirty="0">
                <a:solidFill>
                  <a:schemeClr val="bg2"/>
                </a:solidFill>
              </a:rPr>
              <a:t>diraju  odmah zna</a:t>
            </a:r>
            <a:r>
              <a:rPr lang="hr-HR" sz="2000" dirty="0">
                <a:solidFill>
                  <a:schemeClr val="bg2"/>
                </a:solidFill>
              </a:rPr>
              <a:t>ti </a:t>
            </a:r>
            <a:r>
              <a:rPr lang="en-HR" sz="2000" dirty="0">
                <a:solidFill>
                  <a:schemeClr val="bg2"/>
                </a:solidFill>
              </a:rPr>
              <a:t> </a:t>
            </a:r>
            <a:r>
              <a:rPr lang="hr-HR" sz="2000" dirty="0">
                <a:solidFill>
                  <a:schemeClr val="bg2"/>
                </a:solidFill>
              </a:rPr>
              <a:t>„</a:t>
            </a:r>
            <a:r>
              <a:rPr lang="en-HR" sz="2000" dirty="0">
                <a:solidFill>
                  <a:schemeClr val="bg2"/>
                </a:solidFill>
              </a:rPr>
              <a:t>ono što je bolje”</a:t>
            </a:r>
          </a:p>
          <a:p>
            <a:r>
              <a:rPr lang="en-HR" sz="2000" dirty="0">
                <a:solidFill>
                  <a:schemeClr val="bg2"/>
                </a:solidFill>
              </a:rPr>
              <a:t>7. pokušavaju uskladiti  proces mišljenja sa onim “osjećanja”</a:t>
            </a:r>
          </a:p>
          <a:p>
            <a:r>
              <a:rPr lang="en-HR" sz="2000" dirty="0">
                <a:solidFill>
                  <a:schemeClr val="bg2"/>
                </a:solidFill>
              </a:rPr>
              <a:t>8. uspostavljaju odnos s onim što je “daleko </a:t>
            </a:r>
            <a:r>
              <a:rPr lang="en-US" sz="2000" dirty="0" err="1">
                <a:solidFill>
                  <a:schemeClr val="bg2"/>
                </a:solidFill>
              </a:rPr>
              <a:t>i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HR" sz="2000" dirty="0">
                <a:solidFill>
                  <a:schemeClr val="bg2"/>
                </a:solidFill>
              </a:rPr>
              <a:t>otcijepljeno”</a:t>
            </a:r>
          </a:p>
          <a:p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2733178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71F7-369C-24E2-3932-144E6522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Jo</a:t>
            </a:r>
            <a:r>
              <a:rPr lang="hr-HR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š</a:t>
            </a:r>
            <a:r>
              <a:rPr lang="en-HR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 malo o empatiji psihoanalitičara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5CED2-ABE8-4C09-4F65-36FFAE21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52728"/>
            <a:ext cx="10652760" cy="5605272"/>
          </a:xfrm>
        </p:spPr>
        <p:txBody>
          <a:bodyPr>
            <a:normAutofit/>
          </a:bodyPr>
          <a:lstStyle/>
          <a:p>
            <a:r>
              <a:rPr lang="en-HR" sz="2000" dirty="0">
                <a:solidFill>
                  <a:schemeClr val="bg2"/>
                </a:solidFill>
              </a:rPr>
              <a:t>9. ne srame se doći u kontakt sa senzacijama, </a:t>
            </a:r>
            <a:r>
              <a:rPr lang="hr-HR" sz="2000" dirty="0">
                <a:solidFill>
                  <a:schemeClr val="bg2"/>
                </a:solidFill>
              </a:rPr>
              <a:t>afektima, </a:t>
            </a:r>
            <a:r>
              <a:rPr lang="en-HR" sz="2000" dirty="0">
                <a:solidFill>
                  <a:schemeClr val="bg2"/>
                </a:solidFill>
              </a:rPr>
              <a:t>mislima </a:t>
            </a:r>
            <a:r>
              <a:rPr lang="en-US" sz="2000" dirty="0">
                <a:solidFill>
                  <a:schemeClr val="bg2"/>
                </a:solidFill>
              </a:rPr>
              <a:t>i</a:t>
            </a:r>
            <a:r>
              <a:rPr lang="en-HR" sz="2000" dirty="0">
                <a:solidFill>
                  <a:schemeClr val="bg2"/>
                </a:solidFill>
              </a:rPr>
              <a:t> fantazijama koje se javljaju u seansama</a:t>
            </a:r>
          </a:p>
          <a:p>
            <a:r>
              <a:rPr lang="en-HR" sz="2000" dirty="0">
                <a:solidFill>
                  <a:schemeClr val="bg2"/>
                </a:solidFill>
              </a:rPr>
              <a:t>10. oslanjaju se na vjeru da je sve moguće iskoristiti za davanje smisla </a:t>
            </a:r>
            <a:r>
              <a:rPr lang="hr-HR" sz="2000" dirty="0">
                <a:solidFill>
                  <a:schemeClr val="bg2"/>
                </a:solidFill>
              </a:rPr>
              <a:t>i</a:t>
            </a:r>
            <a:r>
              <a:rPr lang="en-HR" sz="2000" dirty="0">
                <a:solidFill>
                  <a:schemeClr val="bg2"/>
                </a:solidFill>
              </a:rPr>
              <a:t> značenja</a:t>
            </a:r>
          </a:p>
          <a:p>
            <a:r>
              <a:rPr lang="en-HR" sz="2000" dirty="0">
                <a:solidFill>
                  <a:schemeClr val="bg2"/>
                </a:solidFill>
              </a:rPr>
              <a:t>11. imaju dovoljno sjećanja na vlastito djetinjstvo </a:t>
            </a:r>
            <a:r>
              <a:rPr lang="en-US" sz="2000" dirty="0" err="1">
                <a:solidFill>
                  <a:schemeClr val="bg2"/>
                </a:solidFill>
              </a:rPr>
              <a:t>i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HR" sz="2000" dirty="0">
                <a:solidFill>
                  <a:schemeClr val="bg2"/>
                </a:solidFill>
              </a:rPr>
              <a:t> adolescenciju što im pomaže razumjeti </a:t>
            </a:r>
            <a:r>
              <a:rPr lang="hr-HR" sz="2000" dirty="0">
                <a:solidFill>
                  <a:schemeClr val="bg2"/>
                </a:solidFill>
              </a:rPr>
              <a:t>„</a:t>
            </a:r>
            <a:r>
              <a:rPr lang="en-HR" sz="2000" dirty="0">
                <a:solidFill>
                  <a:schemeClr val="bg2"/>
                </a:solidFill>
              </a:rPr>
              <a:t>unutarnje dijete ili adolescenta</a:t>
            </a:r>
            <a:r>
              <a:rPr lang="hr-HR" sz="2000" dirty="0">
                <a:solidFill>
                  <a:schemeClr val="bg2"/>
                </a:solidFill>
              </a:rPr>
              <a:t>”</a:t>
            </a:r>
            <a:r>
              <a:rPr lang="en-HR" sz="2000" dirty="0">
                <a:solidFill>
                  <a:schemeClr val="bg2"/>
                </a:solidFill>
              </a:rPr>
              <a:t> u odraslom čovjeku</a:t>
            </a:r>
          </a:p>
          <a:p>
            <a:r>
              <a:rPr lang="en-HR" sz="2000" dirty="0">
                <a:solidFill>
                  <a:schemeClr val="bg2"/>
                </a:solidFill>
              </a:rPr>
              <a:t>12. imaju sliku o sebi </a:t>
            </a:r>
            <a:r>
              <a:rPr lang="en-HR" sz="2000" b="1" dirty="0">
                <a:solidFill>
                  <a:schemeClr val="bg2"/>
                </a:solidFill>
              </a:rPr>
              <a:t>s malo idealizacija u njoj</a:t>
            </a:r>
          </a:p>
          <a:p>
            <a:r>
              <a:rPr lang="en-HR" sz="2000" dirty="0">
                <a:solidFill>
                  <a:schemeClr val="bg2"/>
                </a:solidFill>
              </a:rPr>
              <a:t>13. znaju da često čine pogreške </a:t>
            </a:r>
            <a:r>
              <a:rPr lang="hr-HR" sz="2000" dirty="0">
                <a:solidFill>
                  <a:schemeClr val="bg2"/>
                </a:solidFill>
              </a:rPr>
              <a:t>i znaju </a:t>
            </a:r>
            <a:r>
              <a:rPr lang="en-HR" sz="2000" dirty="0">
                <a:solidFill>
                  <a:schemeClr val="bg2"/>
                </a:solidFill>
              </a:rPr>
              <a:t>se </a:t>
            </a:r>
            <a:r>
              <a:rPr lang="en-US" sz="2000" dirty="0" err="1">
                <a:solidFill>
                  <a:schemeClr val="bg2"/>
                </a:solidFill>
              </a:rPr>
              <a:t>i</a:t>
            </a:r>
            <a:r>
              <a:rPr lang="en-HR" sz="2000" dirty="0">
                <a:solidFill>
                  <a:schemeClr val="bg2"/>
                </a:solidFill>
              </a:rPr>
              <a:t>spričati</a:t>
            </a:r>
          </a:p>
          <a:p>
            <a:r>
              <a:rPr lang="en-HR" sz="2000" dirty="0">
                <a:solidFill>
                  <a:schemeClr val="bg2"/>
                </a:solidFill>
              </a:rPr>
              <a:t>14. imaju kapacitet za imaginaciju</a:t>
            </a:r>
          </a:p>
          <a:p>
            <a:r>
              <a:rPr lang="en-HR" sz="2000" dirty="0">
                <a:solidFill>
                  <a:schemeClr val="bg2"/>
                </a:solidFill>
              </a:rPr>
              <a:t>15. mogu “ </a:t>
            </a:r>
            <a:r>
              <a:rPr lang="hr-HR" sz="2000" dirty="0">
                <a:solidFill>
                  <a:schemeClr val="bg2"/>
                </a:solidFill>
              </a:rPr>
              <a:t>pro</a:t>
            </a:r>
            <a:r>
              <a:rPr lang="en-HR" sz="2000" dirty="0">
                <a:solidFill>
                  <a:schemeClr val="bg2"/>
                </a:solidFill>
              </a:rPr>
              <a:t>naći</a:t>
            </a:r>
            <a:r>
              <a:rPr lang="hr-HR" sz="2000" dirty="0">
                <a:solidFill>
                  <a:schemeClr val="bg2"/>
                </a:solidFill>
              </a:rPr>
              <a:t> sebe</a:t>
            </a:r>
            <a:r>
              <a:rPr lang="en-HR" sz="2000" dirty="0">
                <a:solidFill>
                  <a:schemeClr val="bg2"/>
                </a:solidFill>
              </a:rPr>
              <a:t>” u onome što pacijent govori</a:t>
            </a:r>
          </a:p>
          <a:p>
            <a:r>
              <a:rPr lang="en-HR" sz="2000" dirty="0">
                <a:solidFill>
                  <a:schemeClr val="bg2"/>
                </a:solidFill>
              </a:rPr>
              <a:t>16. razumiju kompleksnost mentalnih stanja</a:t>
            </a:r>
          </a:p>
          <a:p>
            <a:r>
              <a:rPr lang="en-HR" sz="2000" dirty="0">
                <a:solidFill>
                  <a:schemeClr val="bg2"/>
                </a:solidFill>
              </a:rPr>
              <a:t>17. ostavljaju uvijek dovoljno prostora za nove razvoje situacij</a:t>
            </a:r>
            <a:r>
              <a:rPr lang="hr-HR" sz="2000" dirty="0">
                <a:solidFill>
                  <a:schemeClr val="bg2"/>
                </a:solidFill>
              </a:rPr>
              <a:t>a</a:t>
            </a:r>
            <a:r>
              <a:rPr lang="en-HR" sz="2000" dirty="0">
                <a:solidFill>
                  <a:schemeClr val="bg2"/>
                </a:solidFill>
              </a:rPr>
              <a:t> ili </a:t>
            </a:r>
            <a:r>
              <a:rPr lang="hr-HR" sz="2000" dirty="0">
                <a:solidFill>
                  <a:schemeClr val="bg2"/>
                </a:solidFill>
              </a:rPr>
              <a:t>za </a:t>
            </a:r>
            <a:r>
              <a:rPr lang="en-HR" sz="2000" dirty="0">
                <a:solidFill>
                  <a:schemeClr val="bg2"/>
                </a:solidFill>
              </a:rPr>
              <a:t>drugačije točke gledišta</a:t>
            </a:r>
          </a:p>
          <a:p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1256448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9B1418-D634-31E7-32F9-AF27B1A8C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A81A0-1DB2-C183-3D8F-644CB0EEE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/>
          <a:p>
            <a:r>
              <a:rPr lang="en-HR" b="1" dirty="0"/>
              <a:t>Psihoanaliza danas</a:t>
            </a:r>
            <a:br>
              <a:rPr lang="hr-HR" b="1" dirty="0"/>
            </a:br>
            <a:br>
              <a:rPr lang="hr-HR" b="1" dirty="0"/>
            </a:br>
            <a:r>
              <a:rPr lang="en-HR" dirty="0"/>
              <a:t>Koji je </a:t>
            </a:r>
            <a:r>
              <a:rPr lang="hr-HR" dirty="0"/>
              <a:t>to „</a:t>
            </a:r>
            <a:r>
              <a:rPr lang="en-HR" dirty="0"/>
              <a:t>kraljevski put u </a:t>
            </a:r>
            <a:r>
              <a:rPr lang="hr-HR" dirty="0"/>
              <a:t>n</a:t>
            </a:r>
            <a:r>
              <a:rPr lang="en-HR" dirty="0"/>
              <a:t>esvjesno</a:t>
            </a:r>
            <a:r>
              <a:rPr lang="hr-HR" dirty="0"/>
              <a:t>”</a:t>
            </a:r>
            <a:r>
              <a:rPr lang="en-HR" dirty="0"/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34278C-64BD-D118-147F-871D5E7FB97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20526523"/>
              </p:ext>
            </p:extLst>
          </p:nvPr>
        </p:nvGraphicFramePr>
        <p:xfrm>
          <a:off x="5422392" y="640080"/>
          <a:ext cx="5971032" cy="572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4681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A52E1-2AF6-C4D3-87F1-531327B8B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b="1" dirty="0"/>
              <a:t>Zaključci</a:t>
            </a:r>
            <a:r>
              <a:rPr lang="hr-HR" b="1" dirty="0"/>
              <a:t>:</a:t>
            </a:r>
            <a:r>
              <a:rPr lang="en-HR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BB677-E335-293F-91A6-99D8443A8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8" y="1252728"/>
            <a:ext cx="10652760" cy="5605272"/>
          </a:xfrm>
        </p:spPr>
        <p:txBody>
          <a:bodyPr>
            <a:normAutofit/>
          </a:bodyPr>
          <a:lstStyle/>
          <a:p>
            <a:r>
              <a:rPr lang="en-HR" sz="2000" b="1" dirty="0">
                <a:solidFill>
                  <a:srgbClr val="FF0000"/>
                </a:solidFill>
              </a:rPr>
              <a:t>EMPATIJA JE SLOŽEN PSIHOLOŠKI PROCES</a:t>
            </a:r>
          </a:p>
          <a:p>
            <a:r>
              <a:rPr lang="en-US" dirty="0"/>
              <a:t>N</a:t>
            </a:r>
            <a:r>
              <a:rPr lang="en-HR" dirty="0"/>
              <a:t>e može je se svjesno </a:t>
            </a:r>
            <a:r>
              <a:rPr lang="en-US" dirty="0"/>
              <a:t>i</a:t>
            </a:r>
            <a:r>
              <a:rPr lang="en-HR" dirty="0"/>
              <a:t> namjerno upotrebljavati</a:t>
            </a:r>
          </a:p>
          <a:p>
            <a:r>
              <a:rPr lang="en-US" dirty="0"/>
              <a:t>U</a:t>
            </a:r>
            <a:r>
              <a:rPr lang="en-HR" dirty="0"/>
              <a:t> analitičkom procesu ona je prije</a:t>
            </a:r>
            <a:r>
              <a:rPr lang="en-HR" b="1" dirty="0"/>
              <a:t> </a:t>
            </a:r>
            <a:r>
              <a:rPr lang="en-HR" sz="2000" b="1" dirty="0">
                <a:solidFill>
                  <a:srgbClr val="FF0000"/>
                </a:solidFill>
              </a:rPr>
              <a:t>CILJ </a:t>
            </a:r>
            <a:r>
              <a:rPr lang="en-HR" sz="2000" dirty="0"/>
              <a:t>nego li </a:t>
            </a:r>
            <a:r>
              <a:rPr lang="en-HR" sz="2000" b="1" dirty="0">
                <a:solidFill>
                  <a:srgbClr val="FF0000"/>
                </a:solidFill>
              </a:rPr>
              <a:t>INSTRUMENT</a:t>
            </a:r>
          </a:p>
          <a:p>
            <a:r>
              <a:rPr lang="en-HR" dirty="0"/>
              <a:t>Ona je nešto </a:t>
            </a:r>
            <a:r>
              <a:rPr lang="hr-HR" b="1" dirty="0">
                <a:solidFill>
                  <a:srgbClr val="FF0000"/>
                </a:solidFill>
              </a:rPr>
              <a:t>„</a:t>
            </a:r>
            <a:r>
              <a:rPr lang="en-HR" b="1" dirty="0">
                <a:solidFill>
                  <a:srgbClr val="FF0000"/>
                </a:solidFill>
              </a:rPr>
              <a:t>živo </a:t>
            </a:r>
            <a:r>
              <a:rPr lang="hr-HR" b="1" dirty="0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HR" b="1" dirty="0">
                <a:solidFill>
                  <a:srgbClr val="FF0000"/>
                </a:solidFill>
              </a:rPr>
              <a:t> ljudsko</a:t>
            </a:r>
            <a:r>
              <a:rPr lang="hr-HR" b="1" dirty="0">
                <a:solidFill>
                  <a:srgbClr val="FF0000"/>
                </a:solidFill>
              </a:rPr>
              <a:t>”</a:t>
            </a:r>
            <a:r>
              <a:rPr lang="en-HR" b="1" dirty="0">
                <a:solidFill>
                  <a:srgbClr val="FF0000"/>
                </a:solidFill>
              </a:rPr>
              <a:t> </a:t>
            </a:r>
            <a:r>
              <a:rPr lang="en-HR" dirty="0"/>
              <a:t>što se može osjetiti </a:t>
            </a:r>
            <a:r>
              <a:rPr lang="en-US" dirty="0"/>
              <a:t>u </a:t>
            </a:r>
            <a:r>
              <a:rPr lang="en-US" dirty="0" err="1"/>
              <a:t>trenutku</a:t>
            </a:r>
            <a:r>
              <a:rPr lang="en-US" dirty="0"/>
              <a:t> - </a:t>
            </a:r>
            <a:r>
              <a:rPr lang="en-US" b="1" dirty="0" err="1"/>
              <a:t>trenutak</a:t>
            </a:r>
            <a:r>
              <a:rPr lang="en-US" b="1" dirty="0"/>
              <a:t> </a:t>
            </a:r>
            <a:r>
              <a:rPr lang="en-US" b="1" dirty="0" err="1"/>
              <a:t>zajedništva</a:t>
            </a:r>
            <a:r>
              <a:rPr lang="en-US" b="1" dirty="0"/>
              <a:t> u </a:t>
            </a:r>
            <a:r>
              <a:rPr lang="en-US" b="1" dirty="0" err="1"/>
              <a:t>odvojenosti</a:t>
            </a:r>
            <a:endParaRPr lang="en-US" b="1" dirty="0"/>
          </a:p>
          <a:p>
            <a:r>
              <a:rPr lang="en-HR" dirty="0"/>
              <a:t>Ona je esencija ljudskosti</a:t>
            </a:r>
          </a:p>
          <a:p>
            <a:r>
              <a:rPr lang="en-HR" b="1" dirty="0">
                <a:solidFill>
                  <a:srgbClr val="FF0000"/>
                </a:solidFill>
              </a:rPr>
              <a:t>EMPATIZAM  JE LAŽNA EMPATIJA </a:t>
            </a:r>
            <a:r>
              <a:rPr lang="en-HR" dirty="0"/>
              <a:t>u svrhu zadovoljavanja osobnog nezrelog narcizma </a:t>
            </a:r>
            <a:r>
              <a:rPr lang="en-US" dirty="0"/>
              <a:t>i</a:t>
            </a:r>
            <a:r>
              <a:rPr lang="en-HR" dirty="0"/>
              <a:t> regulacije </a:t>
            </a:r>
            <a:r>
              <a:rPr lang="hr-HR" dirty="0"/>
              <a:t>vlastitog </a:t>
            </a:r>
            <a:r>
              <a:rPr lang="en-HR" dirty="0"/>
              <a:t>narcističkog ekvilibrija</a:t>
            </a:r>
          </a:p>
          <a:p>
            <a:r>
              <a:rPr lang="en-HR" dirty="0"/>
              <a:t>E</a:t>
            </a:r>
            <a:r>
              <a:rPr lang="hr-HR" dirty="0" err="1"/>
              <a:t>mpatizam</a:t>
            </a:r>
            <a:r>
              <a:rPr lang="en-HR" dirty="0"/>
              <a:t> je kao kada </a:t>
            </a:r>
            <a:r>
              <a:rPr lang="en-HR" i="1" dirty="0"/>
              <a:t>“izviđač vodi bakicu preko ceste iako ona niti ne želi prijeći cestu”</a:t>
            </a:r>
            <a:r>
              <a:rPr lang="hr-HR" i="1" dirty="0"/>
              <a:t>.</a:t>
            </a:r>
            <a:endParaRPr lang="en-HR" i="1" dirty="0"/>
          </a:p>
          <a:p>
            <a:r>
              <a:rPr lang="hr-HR" dirty="0"/>
              <a:t>To </a:t>
            </a:r>
            <a:r>
              <a:rPr lang="en-HR" dirty="0"/>
              <a:t>je perverzija prirodne empatičnosti</a:t>
            </a:r>
          </a:p>
          <a:p>
            <a:r>
              <a:rPr lang="en-HR" b="1" dirty="0"/>
              <a:t>PSIHOANALIZA </a:t>
            </a:r>
            <a:r>
              <a:rPr lang="en-HR" dirty="0"/>
              <a:t>kao jedinstveni laboratorij otkriva suštinu svih psiholoških, psihopatoloških </a:t>
            </a:r>
            <a:r>
              <a:rPr lang="hr-HR" dirty="0"/>
              <a:t>i</a:t>
            </a:r>
            <a:r>
              <a:rPr lang="en-HR" dirty="0"/>
              <a:t> komunikacijskih problema </a:t>
            </a:r>
            <a:r>
              <a:rPr lang="en-US" dirty="0"/>
              <a:t>i</a:t>
            </a:r>
            <a:r>
              <a:rPr lang="en-HR" dirty="0"/>
              <a:t> u njoj se </a:t>
            </a:r>
            <a:r>
              <a:rPr lang="en-US" dirty="0" err="1"/>
              <a:t>i</a:t>
            </a:r>
            <a:r>
              <a:rPr lang="en-HR" dirty="0"/>
              <a:t> empatija </a:t>
            </a:r>
            <a:r>
              <a:rPr lang="hr-HR" dirty="0"/>
              <a:t>isto tako </a:t>
            </a:r>
            <a:r>
              <a:rPr lang="en-HR" dirty="0"/>
              <a:t>kao </a:t>
            </a:r>
            <a:r>
              <a:rPr lang="en-US" dirty="0" err="1"/>
              <a:t>i</a:t>
            </a:r>
            <a:r>
              <a:rPr lang="en-US" dirty="0"/>
              <a:t> 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HR" dirty="0"/>
              <a:t>ostalo </a:t>
            </a:r>
            <a:r>
              <a:rPr lang="hr-HR" dirty="0"/>
              <a:t> </a:t>
            </a:r>
            <a:r>
              <a:rPr lang="hr-HR" b="1" dirty="0"/>
              <a:t>- </a:t>
            </a:r>
            <a:r>
              <a:rPr lang="en-HR" b="1" dirty="0">
                <a:solidFill>
                  <a:srgbClr val="FF0000"/>
                </a:solidFill>
              </a:rPr>
              <a:t>ODIGRAVA ALI I </a:t>
            </a:r>
            <a:r>
              <a:rPr lang="hr-HR" b="1" dirty="0">
                <a:solidFill>
                  <a:srgbClr val="FF0000"/>
                </a:solidFill>
              </a:rPr>
              <a:t>OPSERVIRA</a:t>
            </a:r>
            <a:r>
              <a:rPr lang="en-HR" b="1" dirty="0">
                <a:solidFill>
                  <a:srgbClr val="FF0000"/>
                </a:solidFill>
              </a:rPr>
              <a:t> </a:t>
            </a:r>
            <a:r>
              <a:rPr lang="en-HR" b="1" dirty="0"/>
              <a:t>u svojoj </a:t>
            </a:r>
            <a:r>
              <a:rPr lang="hr-HR" b="1" dirty="0"/>
              <a:t>čistoj</a:t>
            </a:r>
            <a:r>
              <a:rPr lang="en-HR" b="1" dirty="0"/>
              <a:t>, jasnoj </a:t>
            </a:r>
            <a:r>
              <a:rPr lang="en-US" b="1" dirty="0" err="1"/>
              <a:t>i</a:t>
            </a:r>
            <a:r>
              <a:rPr lang="en-HR" b="1" dirty="0"/>
              <a:t> elementarnoj formi</a:t>
            </a:r>
          </a:p>
        </p:txBody>
      </p:sp>
    </p:spTree>
    <p:extLst>
      <p:ext uri="{BB962C8B-B14F-4D97-AF65-F5344CB8AC3E}">
        <p14:creationId xmlns:p14="http://schemas.microsoft.com/office/powerpoint/2010/main" val="205253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2A7F-7A73-3952-8964-C51B236D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040" y="626224"/>
            <a:ext cx="3493008" cy="5982393"/>
          </a:xfrm>
        </p:spPr>
        <p:txBody>
          <a:bodyPr anchor="t">
            <a:normAutofit fontScale="90000"/>
          </a:bodyPr>
          <a:lstStyle/>
          <a:p>
            <a:r>
              <a:rPr lang="en-HR" sz="3600" b="1" dirty="0"/>
              <a:t>Stefano Bolognini – Psihoanalitička empatija</a:t>
            </a:r>
            <a:r>
              <a:rPr lang="hr-HR" sz="3600" b="1" dirty="0"/>
              <a:t> </a:t>
            </a:r>
            <a:r>
              <a:rPr lang="hr-HR" sz="2700" b="1" dirty="0"/>
              <a:t>(2004)</a:t>
            </a:r>
            <a:br>
              <a:rPr lang="en-HR" sz="3600" dirty="0"/>
            </a:br>
            <a:br>
              <a:rPr lang="en-HR" sz="3600" dirty="0"/>
            </a:br>
            <a:br>
              <a:rPr lang="en-HR" dirty="0"/>
            </a:br>
            <a:br>
              <a:rPr lang="en-HR" dirty="0"/>
            </a:br>
            <a:br>
              <a:rPr lang="en-HR" dirty="0"/>
            </a:br>
            <a:br>
              <a:rPr lang="en-HR" dirty="0"/>
            </a:br>
            <a:r>
              <a:rPr lang="en-HR" sz="2200" i="1" dirty="0"/>
              <a:t>Za svaki složeni problem uvijek postoji jednostavno rješenje.</a:t>
            </a:r>
            <a:br>
              <a:rPr lang="en-HR" sz="2200" i="1" dirty="0"/>
            </a:br>
            <a:r>
              <a:rPr lang="en-HR" sz="2200" i="1" dirty="0"/>
              <a:t>	</a:t>
            </a:r>
            <a:r>
              <a:rPr lang="en-US" sz="2200" i="1" dirty="0"/>
              <a:t>K</a:t>
            </a:r>
            <a:r>
              <a:rPr lang="en-HR" sz="2200" i="1" dirty="0"/>
              <a:t>oje je pogrešno.</a:t>
            </a:r>
            <a:br>
              <a:rPr lang="en-HR" sz="2200" i="1" dirty="0"/>
            </a:br>
            <a:r>
              <a:rPr lang="en-HR" sz="2200" i="1" dirty="0"/>
              <a:t>	</a:t>
            </a:r>
            <a:br>
              <a:rPr lang="en-HR" sz="2200" i="1" dirty="0"/>
            </a:br>
            <a:r>
              <a:rPr lang="en-HR" sz="2200" i="1" dirty="0"/>
              <a:t>		</a:t>
            </a:r>
            <a:r>
              <a:rPr lang="en-HR" sz="2200" b="1" dirty="0"/>
              <a:t>G.B.Shaw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7D2FC8-B473-5BC2-5DAD-5053E3F4A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750" y="0"/>
            <a:ext cx="4310249" cy="6858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77611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4A91-6E93-3B9C-F6C4-9EEE1D37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	</a:t>
            </a:r>
            <a:r>
              <a:rPr lang="en-HR" dirty="0">
                <a:solidFill>
                  <a:schemeClr val="bg2"/>
                </a:solidFill>
              </a:rPr>
              <a:t>		  </a:t>
            </a:r>
            <a:r>
              <a:rPr lang="hr-HR" dirty="0">
                <a:solidFill>
                  <a:schemeClr val="bg2"/>
                </a:solidFill>
              </a:rPr>
              <a:t>  </a:t>
            </a:r>
            <a:r>
              <a:rPr lang="en-HR" dirty="0">
                <a:solidFill>
                  <a:schemeClr val="bg2"/>
                </a:solidFill>
                <a:latin typeface="Broadway" panose="04040905080B02020502" pitchFamily="82" charset="0"/>
              </a:rPr>
              <a:t>Hvala </a:t>
            </a:r>
            <a:r>
              <a:rPr lang="hr-HR" dirty="0">
                <a:solidFill>
                  <a:schemeClr val="bg2"/>
                </a:solidFill>
                <a:latin typeface="Broadway" panose="04040905080B02020502" pitchFamily="82" charset="0"/>
              </a:rPr>
              <a:t> </a:t>
            </a:r>
            <a:r>
              <a:rPr lang="en-HR" dirty="0">
                <a:solidFill>
                  <a:schemeClr val="bg2"/>
                </a:solidFill>
                <a:latin typeface="Broadway" panose="04040905080B02020502" pitchFamily="82" charset="0"/>
              </a:rPr>
              <a:t>na </a:t>
            </a:r>
            <a:r>
              <a:rPr lang="hr-HR" dirty="0">
                <a:solidFill>
                  <a:schemeClr val="bg2"/>
                </a:solidFill>
                <a:latin typeface="Broadway" panose="04040905080B02020502" pitchFamily="82" charset="0"/>
              </a:rPr>
              <a:t> </a:t>
            </a:r>
            <a:r>
              <a:rPr lang="en-HR" dirty="0">
                <a:solidFill>
                  <a:schemeClr val="bg2"/>
                </a:solidFill>
                <a:latin typeface="Broadway" panose="04040905080B02020502" pitchFamily="82" charset="0"/>
              </a:rPr>
              <a:t>pozornosti</a:t>
            </a:r>
          </a:p>
        </p:txBody>
      </p:sp>
      <p:pic>
        <p:nvPicPr>
          <p:cNvPr id="4" name="Picture 2" descr="Empathy in Creativity and Design Thinking">
            <a:extLst>
              <a:ext uri="{FF2B5EF4-FFF2-40B4-BE49-F238E27FC236}">
                <a16:creationId xmlns:a16="http://schemas.microsoft.com/office/drawing/2014/main" id="{3A5CD9B1-C989-9AF4-B5BD-FAC2B847C9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52" y="1381125"/>
            <a:ext cx="7336247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6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5C68A4A-09EF-4B38-9C75-A1A20EC8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0"/>
            <a:ext cx="14280477" cy="35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  <p:pic>
        <p:nvPicPr>
          <p:cNvPr id="2049" name="Picture 1">
            <a:hlinkClick r:id="rId2"/>
            <a:extLst>
              <a:ext uri="{FF2B5EF4-FFF2-40B4-BE49-F238E27FC236}">
                <a16:creationId xmlns:a16="http://schemas.microsoft.com/office/drawing/2014/main" id="{A83F54FE-F1C7-E145-8969-4E27047A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45720"/>
            <a:ext cx="8615363" cy="68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095D3B73-81AF-FA24-AC88-9E98569F9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9088" y="8369299"/>
            <a:ext cx="142804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6252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00051-8B40-D58B-C2D0-259E787E8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8931053-D94A-6B91-BA75-B2D7B7058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733" y="1"/>
            <a:ext cx="92794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695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4B7F2-07BE-31CF-63B2-FE5BBDD10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2652-EFF7-0996-91D2-F62C303D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640080"/>
            <a:ext cx="4032504" cy="3621024"/>
          </a:xfrm>
        </p:spPr>
        <p:txBody>
          <a:bodyPr anchor="t">
            <a:normAutofit/>
          </a:bodyPr>
          <a:lstStyle/>
          <a:p>
            <a:r>
              <a:rPr lang="en-HR" dirty="0"/>
              <a:t>Korijeni pojma empatije – Romantizam</a:t>
            </a:r>
            <a:br>
              <a:rPr lang="en-HR" dirty="0"/>
            </a:br>
            <a:endParaRPr lang="en-HR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AA03448-6F34-E426-DBE5-4A3B5DF874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80617132"/>
              </p:ext>
            </p:extLst>
          </p:nvPr>
        </p:nvGraphicFramePr>
        <p:xfrm>
          <a:off x="5422392" y="640080"/>
          <a:ext cx="5971032" cy="572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507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D2CFF-82F1-16C6-7DFA-2FBF6C90C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600200"/>
            <a:ext cx="4142232" cy="4636008"/>
          </a:xfrm>
        </p:spPr>
        <p:txBody>
          <a:bodyPr anchor="t">
            <a:normAutofit/>
          </a:bodyPr>
          <a:lstStyle/>
          <a:p>
            <a:r>
              <a:rPr lang="en-HR" dirty="0"/>
              <a:t>Sigmund Freud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38DD841-595E-B898-C56A-833F9473B68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9213209"/>
              </p:ext>
            </p:extLst>
          </p:nvPr>
        </p:nvGraphicFramePr>
        <p:xfrm>
          <a:off x="3877733" y="203201"/>
          <a:ext cx="7884499" cy="645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850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7AAA-3915-B3C8-05DE-A2EAD146F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HR" sz="2800" dirty="0"/>
              <a:t>Empatija je svjesni ili nesvjesni proces </a:t>
            </a:r>
            <a:r>
              <a:rPr lang="en-HR" sz="2800" b="1" dirty="0"/>
              <a:t>stavljanja sebe u cipele drugoga</a:t>
            </a:r>
            <a:r>
              <a:rPr lang="en-HR" sz="2800" dirty="0"/>
              <a:t>. Empatija je osnova psihoanalitičkog odnosa – ona se podrazumijeva.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D7E1F-A69D-019E-9CA1-E8AD371C4C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R" dirty="0"/>
              <a:t>Sigmund Freud: Vic </a:t>
            </a:r>
            <a:r>
              <a:rPr lang="hr-HR" dirty="0"/>
              <a:t>i</a:t>
            </a:r>
            <a:r>
              <a:rPr lang="en-HR" dirty="0"/>
              <a:t> njegov odnos prema nesvjesnom (1905)</a:t>
            </a:r>
          </a:p>
        </p:txBody>
      </p:sp>
    </p:spTree>
    <p:extLst>
      <p:ext uri="{BB962C8B-B14F-4D97-AF65-F5344CB8AC3E}">
        <p14:creationId xmlns:p14="http://schemas.microsoft.com/office/powerpoint/2010/main" val="1842118737"/>
      </p:ext>
    </p:extLst>
  </p:cSld>
  <p:clrMapOvr>
    <a:masterClrMapping/>
  </p:clrMapOvr>
</p:sld>
</file>

<file path=ppt/theme/theme1.xml><?xml version="1.0" encoding="utf-8"?>
<a:theme xmlns:a="http://schemas.openxmlformats.org/drawingml/2006/main" name="Dune">
  <a:themeElements>
    <a:clrScheme name="Dune">
      <a:dk1>
        <a:srgbClr val="131313"/>
      </a:dk1>
      <a:lt1>
        <a:sysClr val="window" lastClr="FFFFFF"/>
      </a:lt1>
      <a:dk2>
        <a:srgbClr val="203430"/>
      </a:dk2>
      <a:lt2>
        <a:srgbClr val="F0EDE6"/>
      </a:lt2>
      <a:accent1>
        <a:srgbClr val="A57361"/>
      </a:accent1>
      <a:accent2>
        <a:srgbClr val="CD9979"/>
      </a:accent2>
      <a:accent3>
        <a:srgbClr val="4E6C67"/>
      </a:accent3>
      <a:accent4>
        <a:srgbClr val="BA958C"/>
      </a:accent4>
      <a:accent5>
        <a:srgbClr val="A08C60"/>
      </a:accent5>
      <a:accent6>
        <a:srgbClr val="956969"/>
      </a:accent6>
      <a:hlink>
        <a:srgbClr val="B0685E"/>
      </a:hlink>
      <a:folHlink>
        <a:srgbClr val="5E827E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ne" id="{826328CA-5F67-4711-B85D-145ABD90F0C2}" vid="{19057A55-7D5A-4630-9E53-CA5ED64477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2493</Words>
  <Application>Microsoft Office PowerPoint</Application>
  <PresentationFormat>Široki zaslon</PresentationFormat>
  <Paragraphs>252</Paragraphs>
  <Slides>40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5" baseType="lpstr">
      <vt:lpstr>Aptos</vt:lpstr>
      <vt:lpstr>Arial</vt:lpstr>
      <vt:lpstr>Broadway</vt:lpstr>
      <vt:lpstr>Neue Haas Grotesk Text Pro</vt:lpstr>
      <vt:lpstr>Dune</vt:lpstr>
      <vt:lpstr>O empatiji i empatizmu</vt:lpstr>
      <vt:lpstr>       O čemu ćemo  danas?</vt:lpstr>
      <vt:lpstr>Što želim ovom prezentacijom?</vt:lpstr>
      <vt:lpstr>Stefano Bolognini – Psihoanalitička empatija (2004)      Za svaki složeni problem uvijek postoji jednostavno rješenje.  Koje je pogrešno.     G.B.Shaw</vt:lpstr>
      <vt:lpstr>PowerPoint prezentacija</vt:lpstr>
      <vt:lpstr>PowerPoint prezentacija</vt:lpstr>
      <vt:lpstr>Korijeni pojma empatije – Romantizam </vt:lpstr>
      <vt:lpstr>Sigmund Freud</vt:lpstr>
      <vt:lpstr>Empatija je svjesni ili nesvjesni proces stavljanja sebe u cipele drugoga. Empatija je osnova psihoanalitičkog odnosa – ona se podrazumijeva.</vt:lpstr>
      <vt:lpstr>PowerPoint prezentacija</vt:lpstr>
      <vt:lpstr>Pojmovi</vt:lpstr>
      <vt:lpstr>Intuicija</vt:lpstr>
      <vt:lpstr>Simpatija</vt:lpstr>
      <vt:lpstr>Empatija</vt:lpstr>
      <vt:lpstr>Empatizirati – nema definicije glagola</vt:lpstr>
      <vt:lpstr>Empatizam – ne postoji definicija pojma </vt:lpstr>
      <vt:lpstr>MANIFEST  EMPATIZMA (1983)  FRANCESCA  ALINOVI</vt:lpstr>
      <vt:lpstr>Psihoanalitička empatija –  Psihoanaliza kao laboratorij</vt:lpstr>
      <vt:lpstr>    Posebno zajedničko osjećanje s pacijentom i razmišljanje o njemu ili s njim zajedno - stanje koje omogućava psihoanalitičaru  formuliranje  interpretacije.</vt:lpstr>
      <vt:lpstr>Psihoanaliza u 20-tim godinama 20. stoljeća</vt:lpstr>
      <vt:lpstr>Psihoanaliza u 50-tim i 60-tim godinama</vt:lpstr>
      <vt:lpstr>OLDEN</vt:lpstr>
      <vt:lpstr>GREENSON</vt:lpstr>
      <vt:lpstr>KOHUT</vt:lpstr>
      <vt:lpstr>PAO</vt:lpstr>
      <vt:lpstr>KLEIN</vt:lpstr>
      <vt:lpstr>RACKER</vt:lpstr>
      <vt:lpstr>BION</vt:lpstr>
      <vt:lpstr>Empatija i projektivna identifikacija</vt:lpstr>
      <vt:lpstr>Empatija i kontratransfer</vt:lpstr>
      <vt:lpstr>Empatija i psihoanalitička tehnika</vt:lpstr>
      <vt:lpstr>Empatija i Empatizam</vt:lpstr>
      <vt:lpstr>Glumačka empatija i Metoda</vt:lpstr>
      <vt:lpstr>ADOLESCENCIJA – Netflix (2025))</vt:lpstr>
      <vt:lpstr>Druga (tamna) strana empatije … je li to empatizam?</vt:lpstr>
      <vt:lpstr>Još malo o empatiji psihoanalitičara … </vt:lpstr>
      <vt:lpstr>Još malo o empatiji psihoanalitičara …</vt:lpstr>
      <vt:lpstr>Psihoanaliza danas  Koji je to „kraljevski put u nesvjesno”?</vt:lpstr>
      <vt:lpstr>Zaključci: </vt:lpstr>
      <vt:lpstr>       Hvala  na  pozornosti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Stanislav Matacic</dc:creator>
  <cp:lastModifiedBy>Stanislav Matacic</cp:lastModifiedBy>
  <cp:revision>3</cp:revision>
  <dcterms:created xsi:type="dcterms:W3CDTF">2025-07-31T11:16:05Z</dcterms:created>
  <dcterms:modified xsi:type="dcterms:W3CDTF">2025-10-13T15:05:04Z</dcterms:modified>
</cp:coreProperties>
</file>